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notesMasterIdLst>
    <p:notesMasterId r:id="rId12"/>
  </p:notesMasterIdLst>
  <p:sldIdLst>
    <p:sldId id="641" r:id="rId2"/>
    <p:sldId id="625" r:id="rId3"/>
    <p:sldId id="636" r:id="rId4"/>
    <p:sldId id="634" r:id="rId5"/>
    <p:sldId id="633" r:id="rId6"/>
    <p:sldId id="638" r:id="rId7"/>
    <p:sldId id="635" r:id="rId8"/>
    <p:sldId id="637" r:id="rId9"/>
    <p:sldId id="640" r:id="rId10"/>
    <p:sldId id="639" r:id="rId11"/>
  </p:sldIdLst>
  <p:sldSz cx="9144000" cy="6858000" type="screen4x3"/>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149C17-1E8D-7142-ABF1-51DD819AE32C}">
          <p14:sldIdLst>
            <p14:sldId id="641"/>
            <p14:sldId id="625"/>
            <p14:sldId id="636"/>
            <p14:sldId id="634"/>
            <p14:sldId id="633"/>
            <p14:sldId id="638"/>
            <p14:sldId id="635"/>
            <p14:sldId id="637"/>
            <p14:sldId id="640"/>
            <p14:sldId id="63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008"/>
    <a:srgbClr val="FECF7B"/>
    <a:srgbClr val="BF3C05"/>
    <a:srgbClr val="D87107"/>
    <a:srgbClr val="FEC26F"/>
    <a:srgbClr val="E67A07"/>
    <a:srgbClr val="CC0000"/>
    <a:srgbClr val="D8FF3F"/>
    <a:srgbClr val="AFE4FF"/>
    <a:srgbClr val="9BA6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232" autoAdjust="0"/>
    <p:restoredTop sz="95313" autoAdjust="0"/>
  </p:normalViewPr>
  <p:slideViewPr>
    <p:cSldViewPr>
      <p:cViewPr>
        <p:scale>
          <a:sx n="120" d="100"/>
          <a:sy n="120" d="100"/>
        </p:scale>
        <p:origin x="664" y="336"/>
      </p:cViewPr>
      <p:guideLst>
        <p:guide orient="horz" pos="2160"/>
        <p:guide pos="2880"/>
      </p:guideLst>
    </p:cSldViewPr>
  </p:slideViewPr>
  <p:outlineViewPr>
    <p:cViewPr>
      <p:scale>
        <a:sx n="33" d="100"/>
        <a:sy n="33" d="100"/>
      </p:scale>
      <p:origin x="0" y="14104"/>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50" d="100"/>
          <a:sy n="50" d="100"/>
        </p:scale>
        <p:origin x="-3060" y="-108"/>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4185"/>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idx="1"/>
          </p:nvPr>
        </p:nvSpPr>
        <p:spPr>
          <a:xfrm>
            <a:off x="3963744" y="0"/>
            <a:ext cx="3032337" cy="464185"/>
          </a:xfrm>
          <a:prstGeom prst="rect">
            <a:avLst/>
          </a:prstGeom>
        </p:spPr>
        <p:txBody>
          <a:bodyPr vert="horz" lIns="93031" tIns="46516" rIns="93031" bIns="46516" rtlCol="0"/>
          <a:lstStyle>
            <a:lvl1pPr algn="r">
              <a:defRPr sz="1200"/>
            </a:lvl1pPr>
          </a:lstStyle>
          <a:p>
            <a:fld id="{145A80B9-4170-40F2-BD48-7D78BA7A1401}" type="datetimeFigureOut">
              <a:rPr lang="en-US" smtClean="0"/>
              <a:pPr/>
              <a:t>7/21/17</a:t>
            </a:fld>
            <a:endParaRPr lang="en-US"/>
          </a:p>
        </p:txBody>
      </p:sp>
      <p:sp>
        <p:nvSpPr>
          <p:cNvPr id="4" name="Slide Image Placeholder 3"/>
          <p:cNvSpPr>
            <a:spLocks noGrp="1" noRot="1" noChangeAspect="1"/>
          </p:cNvSpPr>
          <p:nvPr>
            <p:ph type="sldImg" idx="2"/>
          </p:nvPr>
        </p:nvSpPr>
        <p:spPr>
          <a:xfrm>
            <a:off x="1177925" y="696913"/>
            <a:ext cx="4641850" cy="3481387"/>
          </a:xfrm>
          <a:prstGeom prst="rect">
            <a:avLst/>
          </a:prstGeom>
          <a:noFill/>
          <a:ln w="12700">
            <a:solidFill>
              <a:prstClr val="black"/>
            </a:solidFill>
          </a:ln>
        </p:spPr>
        <p:txBody>
          <a:bodyPr vert="horz" lIns="93031" tIns="46516" rIns="93031" bIns="46516" rtlCol="0" anchor="ctr"/>
          <a:lstStyle/>
          <a:p>
            <a:endParaRPr lang="en-US"/>
          </a:p>
        </p:txBody>
      </p:sp>
      <p:sp>
        <p:nvSpPr>
          <p:cNvPr id="5" name="Notes Placeholder 4"/>
          <p:cNvSpPr>
            <a:spLocks noGrp="1"/>
          </p:cNvSpPr>
          <p:nvPr>
            <p:ph type="body" sz="quarter" idx="3"/>
          </p:nvPr>
        </p:nvSpPr>
        <p:spPr>
          <a:xfrm>
            <a:off x="699770" y="4409758"/>
            <a:ext cx="5598160" cy="4177665"/>
          </a:xfrm>
          <a:prstGeom prst="rect">
            <a:avLst/>
          </a:prstGeom>
        </p:spPr>
        <p:txBody>
          <a:bodyPr vert="horz" lIns="93031" tIns="46516" rIns="93031" bIns="465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32337" cy="464185"/>
          </a:xfrm>
          <a:prstGeom prst="rect">
            <a:avLst/>
          </a:prstGeom>
        </p:spPr>
        <p:txBody>
          <a:bodyPr vert="horz" lIns="93031" tIns="46516" rIns="93031" bIns="46516"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17904"/>
            <a:ext cx="3032337" cy="464185"/>
          </a:xfrm>
          <a:prstGeom prst="rect">
            <a:avLst/>
          </a:prstGeom>
        </p:spPr>
        <p:txBody>
          <a:bodyPr vert="horz" lIns="93031" tIns="46516" rIns="93031" bIns="46516" rtlCol="0" anchor="b"/>
          <a:lstStyle>
            <a:lvl1pPr algn="r">
              <a:defRPr sz="1200"/>
            </a:lvl1pPr>
          </a:lstStyle>
          <a:p>
            <a:fld id="{2A318CF3-2909-4AC7-AE17-EA8A690EA6E0}" type="slidenum">
              <a:rPr lang="en-US" smtClean="0"/>
              <a:pPr/>
              <a:t>‹#›</a:t>
            </a:fld>
            <a:endParaRPr lang="en-US"/>
          </a:p>
        </p:txBody>
      </p:sp>
    </p:spTree>
    <p:extLst>
      <p:ext uri="{BB962C8B-B14F-4D97-AF65-F5344CB8AC3E}">
        <p14:creationId xmlns:p14="http://schemas.microsoft.com/office/powerpoint/2010/main" val="2810097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purpose is to maintain this template for quarter to quarter. On some slides marked with * a quarterly update is expected, while the rest are on-need basis: If something changed, please change it and highlight it during your review presentation.</a:t>
            </a:r>
          </a:p>
          <a:p>
            <a:endParaRPr lang="en-US" baseline="0" dirty="0" smtClean="0"/>
          </a:p>
          <a:p>
            <a:r>
              <a:rPr lang="en-US" baseline="0" dirty="0" smtClean="0"/>
              <a:t>It’s not expected that you will always get through all the slides during the presentation. They will be distributed to the Innovation Council members beforehand, so please stay tuned for the deadline.</a:t>
            </a:r>
          </a:p>
          <a:p>
            <a:r>
              <a:rPr lang="en-US" baseline="0" dirty="0" smtClean="0"/>
              <a:t>Keeping this deck up to date will benefit any new members joining the innovation council or showing interest towards the project. Please contact </a:t>
            </a:r>
            <a:r>
              <a:rPr lang="en-US" baseline="0" dirty="0" err="1" smtClean="0"/>
              <a:t>Martta</a:t>
            </a:r>
            <a:r>
              <a:rPr lang="en-US" baseline="0" dirty="0" smtClean="0"/>
              <a:t> </a:t>
            </a:r>
            <a:r>
              <a:rPr lang="en-US" baseline="0" dirty="0" err="1" smtClean="0"/>
              <a:t>Lystila</a:t>
            </a:r>
            <a:r>
              <a:rPr lang="en-US" baseline="0" dirty="0" smtClean="0"/>
              <a:t> </a:t>
            </a:r>
            <a:r>
              <a:rPr lang="en-US" baseline="0" dirty="0" err="1" smtClean="0"/>
              <a:t>mlystila@vmware.com</a:t>
            </a:r>
            <a:r>
              <a:rPr lang="en-US" baseline="0" dirty="0" smtClean="0"/>
              <a:t> for any questions or comments.</a:t>
            </a:r>
            <a:endParaRPr 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1</a:t>
            </a:fld>
            <a:endParaRPr lang="en-US"/>
          </a:p>
        </p:txBody>
      </p:sp>
    </p:spTree>
    <p:extLst>
      <p:ext uri="{BB962C8B-B14F-4D97-AF65-F5344CB8AC3E}">
        <p14:creationId xmlns:p14="http://schemas.microsoft.com/office/powerpoint/2010/main" val="209537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bwMode="ltGray">
          <a:xfrm>
            <a:off x="0" y="573024"/>
            <a:ext cx="9144000" cy="6284976"/>
          </a:xfrm>
          <a:prstGeom prst="rect">
            <a:avLst/>
          </a:prstGeom>
        </p:spPr>
      </p:pic>
      <p:sp>
        <p:nvSpPr>
          <p:cNvPr id="2" name="Title 1"/>
          <p:cNvSpPr>
            <a:spLocks noGrp="1"/>
          </p:cNvSpPr>
          <p:nvPr>
            <p:ph type="ctrTitle"/>
          </p:nvPr>
        </p:nvSpPr>
        <p:spPr>
          <a:xfrm>
            <a:off x="457200" y="426720"/>
            <a:ext cx="6858000" cy="1097280"/>
          </a:xfrm>
        </p:spPr>
        <p:txBody>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1600200"/>
            <a:ext cx="6858000" cy="685800"/>
          </a:xfrm>
        </p:spPr>
        <p:txBody>
          <a:bodyPr/>
          <a:lstStyle>
            <a:lvl1pPr marL="0" indent="0" algn="l">
              <a:lnSpc>
                <a:spcPct val="900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7" name="Group 6"/>
          <p:cNvGrpSpPr/>
          <p:nvPr/>
        </p:nvGrpSpPr>
        <p:grpSpPr>
          <a:xfrm>
            <a:off x="7312819" y="6074829"/>
            <a:ext cx="1373087" cy="216433"/>
            <a:chOff x="-84138" y="5622925"/>
            <a:chExt cx="4330701" cy="682626"/>
          </a:xfrm>
          <a:solidFill>
            <a:srgbClr val="FFFFFF"/>
          </a:solidFill>
        </p:grpSpPr>
        <p:sp>
          <p:nvSpPr>
            <p:cNvPr id="9"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0"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1"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2"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3"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4"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5"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sp>
        <p:nvSpPr>
          <p:cNvPr id="16" name="TextBox 15"/>
          <p:cNvSpPr txBox="1"/>
          <p:nvPr userDrawn="1"/>
        </p:nvSpPr>
        <p:spPr>
          <a:xfrm>
            <a:off x="6934200" y="6505956"/>
            <a:ext cx="1751706" cy="199644"/>
          </a:xfrm>
          <a:prstGeom prst="rect">
            <a:avLst/>
          </a:prstGeom>
          <a:noFill/>
        </p:spPr>
        <p:txBody>
          <a:bodyPr wrap="square" lIns="0" tIns="0" rIns="0" bIns="0" rtlCol="0">
            <a:noAutofit/>
          </a:bodyPr>
          <a:lstStyle/>
          <a:p>
            <a:pPr algn="r">
              <a:lnSpc>
                <a:spcPct val="90000"/>
              </a:lnSpc>
            </a:pPr>
            <a:r>
              <a:rPr lang="en-US" sz="700" dirty="0" smtClean="0">
                <a:solidFill>
                  <a:prstClr val="white"/>
                </a:solidFill>
                <a:latin typeface="Arial"/>
              </a:rPr>
              <a:t>© 2014 VMware Inc. All rights reserved.</a:t>
            </a:r>
          </a:p>
        </p:txBody>
      </p:sp>
    </p:spTree>
    <p:extLst>
      <p:ext uri="{BB962C8B-B14F-4D97-AF65-F5344CB8AC3E}">
        <p14:creationId xmlns:p14="http://schemas.microsoft.com/office/powerpoint/2010/main" val="28950509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Metric 3">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295401" y="4740499"/>
            <a:ext cx="3048000" cy="1415602"/>
          </a:xfrm>
        </p:spPr>
        <p:txBody>
          <a:bodyPr anchor="ctr"/>
          <a:lstStyle>
            <a:lvl1pPr marL="3175" indent="0" algn="r">
              <a:spcBef>
                <a:spcPts val="0"/>
              </a:spcBef>
              <a:buNone/>
              <a:defRPr sz="8800">
                <a:solidFill>
                  <a:schemeClr val="accent3">
                    <a:lumMod val="50000"/>
                  </a:schemeClr>
                </a:solidFill>
              </a:defRPr>
            </a:lvl1pPr>
            <a:lvl2pPr marL="3175" indent="0">
              <a:spcBef>
                <a:spcPts val="0"/>
              </a:spcBef>
              <a:buNone/>
              <a:defRPr sz="8800">
                <a:solidFill>
                  <a:schemeClr val="accent1">
                    <a:lumMod val="50000"/>
                  </a:schemeClr>
                </a:solidFill>
              </a:defRPr>
            </a:lvl2pPr>
            <a:lvl3pPr marL="3175" indent="0">
              <a:spcBef>
                <a:spcPts val="0"/>
              </a:spcBef>
              <a:buNone/>
              <a:defRPr sz="8800">
                <a:solidFill>
                  <a:schemeClr val="accent1">
                    <a:lumMod val="50000"/>
                  </a:schemeClr>
                </a:solidFill>
              </a:defRPr>
            </a:lvl3pPr>
            <a:lvl4pPr marL="3175" indent="0">
              <a:spcBef>
                <a:spcPts val="0"/>
              </a:spcBef>
              <a:buNone/>
              <a:defRPr sz="8800">
                <a:solidFill>
                  <a:schemeClr val="accent1">
                    <a:lumMod val="50000"/>
                  </a:schemeClr>
                </a:solidFill>
              </a:defRPr>
            </a:lvl4pPr>
            <a:lvl5pPr marL="3175" indent="0">
              <a:spcBef>
                <a:spcPts val="0"/>
              </a:spcBef>
              <a:buNone/>
              <a:defRPr sz="8800">
                <a:solidFill>
                  <a:schemeClr val="accent1">
                    <a:lumMod val="50000"/>
                  </a:schemeClr>
                </a:solidFill>
              </a:defRPr>
            </a:lvl5pPr>
            <a:lvl6pPr marL="3175" indent="0">
              <a:spcBef>
                <a:spcPts val="0"/>
              </a:spcBef>
              <a:buNone/>
              <a:defRPr sz="8800">
                <a:solidFill>
                  <a:schemeClr val="accent1">
                    <a:lumMod val="50000"/>
                  </a:schemeClr>
                </a:solidFill>
              </a:defRPr>
            </a:lvl6pPr>
            <a:lvl7pPr marL="3175" indent="0">
              <a:spcBef>
                <a:spcPts val="0"/>
              </a:spcBef>
              <a:buNone/>
              <a:defRPr sz="8800">
                <a:solidFill>
                  <a:schemeClr val="accent1">
                    <a:lumMod val="50000"/>
                  </a:schemeClr>
                </a:solidFill>
              </a:defRPr>
            </a:lvl7pPr>
            <a:lvl8pPr marL="3175" indent="0">
              <a:spcBef>
                <a:spcPts val="0"/>
              </a:spcBef>
              <a:buNone/>
              <a:defRPr sz="8800">
                <a:solidFill>
                  <a:schemeClr val="accent1">
                    <a:lumMod val="50000"/>
                  </a:schemeClr>
                </a:solidFill>
              </a:defRPr>
            </a:lvl8pPr>
            <a:lvl9pPr marL="3175" indent="0">
              <a:spcBef>
                <a:spcPts val="0"/>
              </a:spcBef>
              <a:buNone/>
              <a:defRPr sz="8800">
                <a:solidFill>
                  <a:schemeClr val="accent1">
                    <a:lumMod val="50000"/>
                  </a:schemeClr>
                </a:solidFill>
              </a:defRPr>
            </a:lvl9pPr>
          </a:lstStyle>
          <a:p>
            <a:pPr lvl="0"/>
            <a:r>
              <a:rPr lang="en-US" dirty="0" smtClean="0"/>
              <a:t>XX</a:t>
            </a:r>
          </a:p>
        </p:txBody>
      </p:sp>
      <p:sp>
        <p:nvSpPr>
          <p:cNvPr id="9" name="Text Placeholder 2"/>
          <p:cNvSpPr>
            <a:spLocks noGrp="1"/>
          </p:cNvSpPr>
          <p:nvPr>
            <p:ph type="body" sz="quarter" idx="13"/>
          </p:nvPr>
        </p:nvSpPr>
        <p:spPr>
          <a:xfrm>
            <a:off x="4572000" y="4740499"/>
            <a:ext cx="3383280" cy="1415602"/>
          </a:xfrm>
        </p:spPr>
        <p:txBody>
          <a:bodyPr anchor="ctr"/>
          <a:lstStyle>
            <a:lvl1pPr marL="3175" indent="0">
              <a:spcBef>
                <a:spcPts val="0"/>
              </a:spcBef>
              <a:buNone/>
              <a:defRPr sz="2400">
                <a:solidFill>
                  <a:schemeClr val="accent3">
                    <a:lumMod val="50000"/>
                  </a:schemeClr>
                </a:solidFill>
              </a:defRPr>
            </a:lvl1pPr>
            <a:lvl2pPr marL="3175" indent="0">
              <a:spcBef>
                <a:spcPts val="0"/>
              </a:spcBef>
              <a:buNone/>
              <a:defRPr sz="2000">
                <a:solidFill>
                  <a:schemeClr val="accent1">
                    <a:lumMod val="50000"/>
                  </a:schemeClr>
                </a:solidFill>
              </a:defRPr>
            </a:lvl2pPr>
            <a:lvl3pPr marL="3175" indent="0">
              <a:spcBef>
                <a:spcPts val="0"/>
              </a:spcBef>
              <a:buNone/>
              <a:defRPr sz="2000">
                <a:solidFill>
                  <a:schemeClr val="accent1">
                    <a:lumMod val="50000"/>
                  </a:schemeClr>
                </a:solidFill>
              </a:defRPr>
            </a:lvl3pPr>
            <a:lvl4pPr marL="3175" indent="0">
              <a:spcBef>
                <a:spcPts val="0"/>
              </a:spcBef>
              <a:buNone/>
              <a:defRPr sz="2000">
                <a:solidFill>
                  <a:schemeClr val="accent1">
                    <a:lumMod val="50000"/>
                  </a:schemeClr>
                </a:solidFill>
              </a:defRPr>
            </a:lvl4pPr>
            <a:lvl5pPr marL="3175" indent="0">
              <a:spcBef>
                <a:spcPts val="0"/>
              </a:spcBef>
              <a:buNone/>
              <a:defRPr sz="2000">
                <a:solidFill>
                  <a:schemeClr val="accent1">
                    <a:lumMod val="50000"/>
                  </a:schemeClr>
                </a:solidFill>
              </a:defRPr>
            </a:lvl5pPr>
            <a:lvl6pPr marL="3175" indent="0">
              <a:spcBef>
                <a:spcPts val="0"/>
              </a:spcBef>
              <a:buNone/>
              <a:defRPr sz="2000">
                <a:solidFill>
                  <a:schemeClr val="accent1">
                    <a:lumMod val="50000"/>
                  </a:schemeClr>
                </a:solidFill>
              </a:defRPr>
            </a:lvl6pPr>
            <a:lvl7pPr marL="3175" indent="0">
              <a:spcBef>
                <a:spcPts val="0"/>
              </a:spcBef>
              <a:buNone/>
              <a:defRPr sz="2000">
                <a:solidFill>
                  <a:schemeClr val="accent1">
                    <a:lumMod val="50000"/>
                  </a:schemeClr>
                </a:solidFill>
              </a:defRPr>
            </a:lvl7pPr>
            <a:lvl8pPr marL="3175" indent="0">
              <a:spcBef>
                <a:spcPts val="0"/>
              </a:spcBef>
              <a:buNone/>
              <a:defRPr sz="2000">
                <a:solidFill>
                  <a:schemeClr val="accent1">
                    <a:lumMod val="50000"/>
                  </a:schemeClr>
                </a:solidFill>
              </a:defRPr>
            </a:lvl8pPr>
            <a:lvl9pPr marL="3175" indent="0">
              <a:spcBef>
                <a:spcPts val="0"/>
              </a:spcBef>
              <a:buNone/>
              <a:defRPr sz="2000">
                <a:solidFill>
                  <a:schemeClr val="accent1">
                    <a:lumMod val="50000"/>
                  </a:schemeClr>
                </a:solidFill>
              </a:defRPr>
            </a:lvl9pPr>
          </a:lstStyle>
          <a:p>
            <a:pPr lvl="0"/>
            <a:r>
              <a:rPr lang="en-US" dirty="0" smtClean="0"/>
              <a:t>Click to edit Master text styles</a:t>
            </a:r>
          </a:p>
        </p:txBody>
      </p:sp>
      <p:grpSp>
        <p:nvGrpSpPr>
          <p:cNvPr id="5" name="Group 4"/>
          <p:cNvGrpSpPr/>
          <p:nvPr/>
        </p:nvGrpSpPr>
        <p:grpSpPr>
          <a:xfrm>
            <a:off x="448524" y="6446044"/>
            <a:ext cx="1099793" cy="173355"/>
            <a:chOff x="-84138" y="5622925"/>
            <a:chExt cx="4330701" cy="682626"/>
          </a:xfrm>
        </p:grpSpPr>
        <p:sp>
          <p:nvSpPr>
            <p:cNvPr id="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1"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spTree>
    <p:extLst>
      <p:ext uri="{BB962C8B-B14F-4D97-AF65-F5344CB8AC3E}">
        <p14:creationId xmlns:p14="http://schemas.microsoft.com/office/powerpoint/2010/main" val="48624287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3931920"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4" name="Content Placeholder 3"/>
          <p:cNvSpPr>
            <a:spLocks noGrp="1"/>
          </p:cNvSpPr>
          <p:nvPr>
            <p:ph sz="half" idx="2"/>
          </p:nvPr>
        </p:nvSpPr>
        <p:spPr>
          <a:xfrm>
            <a:off x="4754880" y="1371600"/>
            <a:ext cx="3931920"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5" name="Date Placeholder 4"/>
          <p:cNvSpPr>
            <a:spLocks noGrp="1"/>
          </p:cNvSpPr>
          <p:nvPr>
            <p:ph type="dt" sz="half" idx="10"/>
          </p:nvPr>
        </p:nvSpPr>
        <p:spPr/>
        <p:txBody>
          <a:bodyPr/>
          <a:lstStyle/>
          <a:p>
            <a:endParaRPr lang="en-US">
              <a:solidFill>
                <a:srgbClr val="717074">
                  <a:tint val="75000"/>
                </a:srgbClr>
              </a:solidFill>
              <a:latin typeface="Aria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39232253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71600"/>
            <a:ext cx="3931920" cy="639762"/>
          </a:xfrm>
        </p:spPr>
        <p:txBody>
          <a:bodyPr anchor="ctr"/>
          <a:lstStyle>
            <a:lvl1pPr marL="0" indent="0">
              <a:lnSpc>
                <a:spcPct val="90000"/>
              </a:lnSpc>
              <a:spcBef>
                <a:spcPts val="0"/>
              </a:spcBef>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57400"/>
            <a:ext cx="3931920" cy="3962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5" name="Text Placeholder 4"/>
          <p:cNvSpPr>
            <a:spLocks noGrp="1"/>
          </p:cNvSpPr>
          <p:nvPr>
            <p:ph type="body" sz="quarter" idx="3"/>
          </p:nvPr>
        </p:nvSpPr>
        <p:spPr>
          <a:xfrm>
            <a:off x="4754880" y="1371600"/>
            <a:ext cx="3931920" cy="639762"/>
          </a:xfrm>
        </p:spPr>
        <p:txBody>
          <a:bodyPr anchor="ctr"/>
          <a:lstStyle>
            <a:lvl1pPr marL="0" indent="0">
              <a:lnSpc>
                <a:spcPct val="90000"/>
              </a:lnSpc>
              <a:spcBef>
                <a:spcPts val="0"/>
              </a:spcBef>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754880" y="2057400"/>
            <a:ext cx="3931920" cy="3962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7" name="Date Placeholder 6"/>
          <p:cNvSpPr>
            <a:spLocks noGrp="1"/>
          </p:cNvSpPr>
          <p:nvPr>
            <p:ph type="dt" sz="half" idx="10"/>
          </p:nvPr>
        </p:nvSpPr>
        <p:spPr/>
        <p:txBody>
          <a:bodyPr/>
          <a:lstStyle/>
          <a:p>
            <a:endParaRPr lang="en-US">
              <a:solidFill>
                <a:srgbClr val="717074">
                  <a:tint val="75000"/>
                </a:srgbClr>
              </a:solidFill>
              <a:latin typeface="Arial"/>
            </a:endParaRPr>
          </a:p>
        </p:txBody>
      </p:sp>
      <p:sp>
        <p:nvSpPr>
          <p:cNvPr id="8" name="Footer Placeholder 7"/>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9" name="Slide Number Placeholder 8"/>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55023282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717074">
                  <a:tint val="75000"/>
                </a:srgbClr>
              </a:solidFill>
              <a:latin typeface="Arial"/>
            </a:endParaRPr>
          </a:p>
        </p:txBody>
      </p:sp>
      <p:sp>
        <p:nvSpPr>
          <p:cNvPr id="4" name="Footer Placeholder 3"/>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292367730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717074">
                  <a:tint val="75000"/>
                </a:srgbClr>
              </a:solidFill>
              <a:latin typeface="Arial"/>
            </a:endParaRPr>
          </a:p>
        </p:txBody>
      </p:sp>
      <p:sp>
        <p:nvSpPr>
          <p:cNvPr id="4" name="Footer Placeholder 3"/>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5" name="Slide Number Placeholder 4"/>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
        <p:nvSpPr>
          <p:cNvPr id="6" name="Text Placeholder 8"/>
          <p:cNvSpPr>
            <a:spLocks noGrp="1"/>
          </p:cNvSpPr>
          <p:nvPr>
            <p:ph type="body" sz="quarter" idx="13" hasCustomPrompt="1"/>
          </p:nvPr>
        </p:nvSpPr>
        <p:spPr>
          <a:xfrm>
            <a:off x="457200" y="1219200"/>
            <a:ext cx="8229600"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313325587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717074">
                  <a:tint val="75000"/>
                </a:srgbClr>
              </a:solidFill>
              <a:latin typeface="Arial"/>
            </a:endParaRPr>
          </a:p>
        </p:txBody>
      </p:sp>
      <p:sp>
        <p:nvSpPr>
          <p:cNvPr id="3" name="Footer Placeholder 2"/>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4" name="Slide Number Placeholder 3"/>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91007017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smtClean="0"/>
              <a:t>Click to edit Master title style</a:t>
            </a:r>
            <a:endParaRPr lang="en-US"/>
          </a:p>
        </p:txBody>
      </p:sp>
      <p:sp>
        <p:nvSpPr>
          <p:cNvPr id="3" name="Content Placeholder 2"/>
          <p:cNvSpPr>
            <a:spLocks noGrp="1"/>
          </p:cNvSpPr>
          <p:nvPr>
            <p:ph idx="1"/>
          </p:nvPr>
        </p:nvSpPr>
        <p:spPr>
          <a:xfrm>
            <a:off x="457200" y="1371601"/>
            <a:ext cx="5943600" cy="464819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4" name="Text Placeholder 3"/>
          <p:cNvSpPr>
            <a:spLocks noGrp="1"/>
          </p:cNvSpPr>
          <p:nvPr>
            <p:ph type="body" sz="half" idx="2"/>
          </p:nvPr>
        </p:nvSpPr>
        <p:spPr>
          <a:xfrm>
            <a:off x="6553200" y="1371600"/>
            <a:ext cx="2133600" cy="4648199"/>
          </a:xfrm>
        </p:spPr>
        <p:txBody>
          <a:bodyPr/>
          <a:lstStyle>
            <a:lvl1pPr marL="0" indent="0">
              <a:lnSpc>
                <a:spcPct val="90000"/>
              </a:lnSpc>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solidFill>
                <a:srgbClr val="717074">
                  <a:tint val="75000"/>
                </a:srgbClr>
              </a:solidFill>
              <a:latin typeface="Aria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3917283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smtClean="0"/>
              <a:t>Click to edit Master title style</a:t>
            </a:r>
            <a:endParaRPr lang="en-US"/>
          </a:p>
        </p:txBody>
      </p:sp>
      <p:sp>
        <p:nvSpPr>
          <p:cNvPr id="3" name="Picture Placeholder 2"/>
          <p:cNvSpPr>
            <a:spLocks noGrp="1"/>
          </p:cNvSpPr>
          <p:nvPr>
            <p:ph type="pic" idx="1"/>
          </p:nvPr>
        </p:nvSpPr>
        <p:spPr>
          <a:xfrm>
            <a:off x="0" y="1371600"/>
            <a:ext cx="9144000"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953000"/>
            <a:ext cx="8229600"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solidFill>
                <a:srgbClr val="717074">
                  <a:tint val="75000"/>
                </a:srgbClr>
              </a:solidFill>
              <a:latin typeface="Aria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414120473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smtClean="0"/>
              <a:t>Click to edit Master title style</a:t>
            </a:r>
            <a:endParaRPr lang="en-US"/>
          </a:p>
        </p:txBody>
      </p:sp>
      <p:sp>
        <p:nvSpPr>
          <p:cNvPr id="3" name="Picture Placeholder 2"/>
          <p:cNvSpPr>
            <a:spLocks noGrp="1"/>
          </p:cNvSpPr>
          <p:nvPr>
            <p:ph type="pic" idx="1"/>
          </p:nvPr>
        </p:nvSpPr>
        <p:spPr>
          <a:xfrm>
            <a:off x="0" y="1371600"/>
            <a:ext cx="4504872"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61736" y="4953000"/>
            <a:ext cx="3581400"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solidFill>
                <a:srgbClr val="717074">
                  <a:tint val="75000"/>
                </a:srgbClr>
              </a:solidFill>
              <a:latin typeface="Aria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
        <p:nvSpPr>
          <p:cNvPr id="8" name="Picture Placeholder 2"/>
          <p:cNvSpPr>
            <a:spLocks noGrp="1"/>
          </p:cNvSpPr>
          <p:nvPr>
            <p:ph type="pic" idx="13"/>
          </p:nvPr>
        </p:nvSpPr>
        <p:spPr>
          <a:xfrm>
            <a:off x="4639128" y="1371600"/>
            <a:ext cx="4504872"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9" name="Text Placeholder 3"/>
          <p:cNvSpPr>
            <a:spLocks noGrp="1"/>
          </p:cNvSpPr>
          <p:nvPr>
            <p:ph type="body" sz="half" idx="14"/>
          </p:nvPr>
        </p:nvSpPr>
        <p:spPr>
          <a:xfrm>
            <a:off x="5105400" y="4953000"/>
            <a:ext cx="3581400"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13075484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0" b="1"/>
            </a:lvl1pPr>
          </a:lstStyle>
          <a:p>
            <a:r>
              <a:rPr lang="en-US" smtClean="0"/>
              <a:t>Click to edit Master title style</a:t>
            </a:r>
            <a:endParaRPr lang="en-US"/>
          </a:p>
        </p:txBody>
      </p:sp>
      <p:sp>
        <p:nvSpPr>
          <p:cNvPr id="3" name="Picture Placeholder 2"/>
          <p:cNvSpPr>
            <a:spLocks noGrp="1"/>
          </p:cNvSpPr>
          <p:nvPr>
            <p:ph type="pic" idx="1"/>
          </p:nvPr>
        </p:nvSpPr>
        <p:spPr>
          <a:xfrm>
            <a:off x="0" y="1371600"/>
            <a:ext cx="2971800"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953000"/>
            <a:ext cx="2057400"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endParaRPr lang="en-US">
              <a:solidFill>
                <a:srgbClr val="717074">
                  <a:tint val="75000"/>
                </a:srgbClr>
              </a:solidFill>
              <a:latin typeface="Arial"/>
            </a:endParaRPr>
          </a:p>
        </p:txBody>
      </p:sp>
      <p:sp>
        <p:nvSpPr>
          <p:cNvPr id="6" name="Footer Placeholder 5"/>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7" name="Slide Number Placeholder 6"/>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
        <p:nvSpPr>
          <p:cNvPr id="8" name="Picture Placeholder 2"/>
          <p:cNvSpPr>
            <a:spLocks noGrp="1"/>
          </p:cNvSpPr>
          <p:nvPr>
            <p:ph type="pic" idx="13"/>
          </p:nvPr>
        </p:nvSpPr>
        <p:spPr>
          <a:xfrm>
            <a:off x="3086100" y="1371600"/>
            <a:ext cx="2971800"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9" name="Text Placeholder 3"/>
          <p:cNvSpPr>
            <a:spLocks noGrp="1"/>
          </p:cNvSpPr>
          <p:nvPr>
            <p:ph type="body" sz="half" idx="14"/>
          </p:nvPr>
        </p:nvSpPr>
        <p:spPr>
          <a:xfrm>
            <a:off x="3543300" y="4953000"/>
            <a:ext cx="2057400"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
        <p:nvSpPr>
          <p:cNvPr id="10" name="Picture Placeholder 2"/>
          <p:cNvSpPr>
            <a:spLocks noGrp="1"/>
          </p:cNvSpPr>
          <p:nvPr>
            <p:ph type="pic" idx="15"/>
          </p:nvPr>
        </p:nvSpPr>
        <p:spPr>
          <a:xfrm>
            <a:off x="6172200" y="1371600"/>
            <a:ext cx="2971800" cy="3429000"/>
          </a:xfrm>
        </p:spPr>
        <p:txBody>
          <a:bodyPr tIns="365760"/>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1" name="Text Placeholder 3"/>
          <p:cNvSpPr>
            <a:spLocks noGrp="1"/>
          </p:cNvSpPr>
          <p:nvPr>
            <p:ph type="body" sz="half" idx="16"/>
          </p:nvPr>
        </p:nvSpPr>
        <p:spPr>
          <a:xfrm>
            <a:off x="6629400" y="4953000"/>
            <a:ext cx="2057400" cy="1066800"/>
          </a:xfrm>
        </p:spPr>
        <p:txBody>
          <a:bodyPr/>
          <a:lstStyle>
            <a:lvl1pPr marL="0" indent="0">
              <a:lnSpc>
                <a:spcPct val="90000"/>
              </a:lnSpc>
              <a:spcBef>
                <a:spcPts val="0"/>
              </a:spcBef>
              <a:buNone/>
              <a:defRPr sz="1800">
                <a:solidFill>
                  <a:schemeClr val="tx1"/>
                </a:solidFill>
              </a:defRPr>
            </a:lvl1pPr>
            <a:lvl2pPr marL="0" indent="0">
              <a:buNone/>
              <a:defRPr sz="1800">
                <a:solidFill>
                  <a:schemeClr val="accent4"/>
                </a:solidFill>
              </a:defRPr>
            </a:lvl2pPr>
            <a:lvl3pPr marL="0" indent="0">
              <a:buNone/>
              <a:defRPr sz="1800">
                <a:solidFill>
                  <a:schemeClr val="accent4"/>
                </a:solidFill>
              </a:defRPr>
            </a:lvl3pPr>
            <a:lvl4pPr marL="0" indent="0">
              <a:buNone/>
              <a:defRPr sz="1800">
                <a:solidFill>
                  <a:schemeClr val="accent4"/>
                </a:solidFill>
              </a:defRPr>
            </a:lvl4pPr>
            <a:lvl5pPr marL="0" indent="0">
              <a:buNone/>
              <a:defRPr sz="1800">
                <a:solidFill>
                  <a:schemeClr val="accent4"/>
                </a:solidFill>
              </a:defRPr>
            </a:lvl5pPr>
            <a:lvl6pPr marL="0" indent="0">
              <a:buNone/>
              <a:defRPr sz="1800">
                <a:solidFill>
                  <a:schemeClr val="accent4"/>
                </a:solidFill>
              </a:defRPr>
            </a:lvl6pPr>
            <a:lvl7pPr marL="0" indent="0">
              <a:buNone/>
              <a:defRPr sz="1800">
                <a:solidFill>
                  <a:schemeClr val="accent4"/>
                </a:solidFill>
              </a:defRPr>
            </a:lvl7pPr>
            <a:lvl8pPr marL="0" indent="0">
              <a:buNone/>
              <a:defRPr sz="1800">
                <a:solidFill>
                  <a:schemeClr val="accent4"/>
                </a:solidFill>
              </a:defRPr>
            </a:lvl8pPr>
            <a:lvl9pPr marL="0" indent="0">
              <a:buNone/>
              <a:defRPr sz="18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32793757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resenter Name">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bwMode="ltGray">
          <a:xfrm>
            <a:off x="0" y="573024"/>
            <a:ext cx="9144000" cy="6284976"/>
          </a:xfrm>
          <a:prstGeom prst="rect">
            <a:avLst/>
          </a:prstGeom>
        </p:spPr>
      </p:pic>
      <p:sp>
        <p:nvSpPr>
          <p:cNvPr id="2" name="Title 1"/>
          <p:cNvSpPr>
            <a:spLocks noGrp="1"/>
          </p:cNvSpPr>
          <p:nvPr>
            <p:ph type="ctrTitle"/>
          </p:nvPr>
        </p:nvSpPr>
        <p:spPr>
          <a:xfrm>
            <a:off x="457200" y="426720"/>
            <a:ext cx="6858000" cy="1097280"/>
          </a:xfrm>
        </p:spPr>
        <p:txBody>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57200" y="1600200"/>
            <a:ext cx="6858000" cy="685800"/>
          </a:xfrm>
        </p:spPr>
        <p:txBody>
          <a:bodyPr/>
          <a:lstStyle>
            <a:lvl1pPr marL="0" indent="0" algn="l">
              <a:lnSpc>
                <a:spcPct val="900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457200" y="5791200"/>
            <a:ext cx="2743200"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presenter’s name </a:t>
            </a:r>
          </a:p>
        </p:txBody>
      </p:sp>
      <p:sp>
        <p:nvSpPr>
          <p:cNvPr id="9" name="Text Placeholder 4"/>
          <p:cNvSpPr>
            <a:spLocks noGrp="1"/>
          </p:cNvSpPr>
          <p:nvPr>
            <p:ph type="body" sz="quarter" idx="11" hasCustomPrompt="1"/>
          </p:nvPr>
        </p:nvSpPr>
        <p:spPr>
          <a:xfrm>
            <a:off x="457200" y="6081068"/>
            <a:ext cx="2743200"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smtClean="0"/>
              <a:t>Click to add date</a:t>
            </a:r>
          </a:p>
        </p:txBody>
      </p:sp>
      <p:grpSp>
        <p:nvGrpSpPr>
          <p:cNvPr id="11" name="Group 10"/>
          <p:cNvGrpSpPr/>
          <p:nvPr/>
        </p:nvGrpSpPr>
        <p:grpSpPr>
          <a:xfrm>
            <a:off x="7312819" y="6074829"/>
            <a:ext cx="1373087" cy="216433"/>
            <a:chOff x="-84138" y="5622925"/>
            <a:chExt cx="4330701" cy="682626"/>
          </a:xfrm>
          <a:solidFill>
            <a:srgbClr val="FFFFFF"/>
          </a:solidFill>
        </p:grpSpPr>
        <p:sp>
          <p:nvSpPr>
            <p:cNvPr id="1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sp>
        <p:nvSpPr>
          <p:cNvPr id="4" name="TextBox 3"/>
          <p:cNvSpPr txBox="1"/>
          <p:nvPr userDrawn="1"/>
        </p:nvSpPr>
        <p:spPr>
          <a:xfrm>
            <a:off x="6934200" y="6505956"/>
            <a:ext cx="1751706" cy="199644"/>
          </a:xfrm>
          <a:prstGeom prst="rect">
            <a:avLst/>
          </a:prstGeom>
          <a:noFill/>
        </p:spPr>
        <p:txBody>
          <a:bodyPr wrap="square" lIns="0" tIns="0" rIns="0" bIns="0" rtlCol="0">
            <a:noAutofit/>
          </a:bodyPr>
          <a:lstStyle/>
          <a:p>
            <a:pPr algn="r">
              <a:lnSpc>
                <a:spcPct val="90000"/>
              </a:lnSpc>
            </a:pPr>
            <a:r>
              <a:rPr lang="en-US" sz="700" dirty="0" smtClean="0">
                <a:solidFill>
                  <a:prstClr val="white"/>
                </a:solidFill>
                <a:latin typeface="Arial"/>
              </a:rPr>
              <a:t>© 2014 VMware Inc. All rights reserved.</a:t>
            </a:r>
          </a:p>
        </p:txBody>
      </p:sp>
    </p:spTree>
    <p:extLst>
      <p:ext uri="{BB962C8B-B14F-4D97-AF65-F5344CB8AC3E}">
        <p14:creationId xmlns:p14="http://schemas.microsoft.com/office/powerpoint/2010/main" val="6898260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0" y="0"/>
            <a:ext cx="9154736" cy="6867797"/>
            <a:chOff x="0" y="0"/>
            <a:chExt cx="9154736" cy="6867797"/>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6409944" cy="6867797"/>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ltGray">
            <a:xfrm>
              <a:off x="3457935" y="856"/>
              <a:ext cx="5696801" cy="3154680"/>
            </a:xfrm>
            <a:prstGeom prst="rect">
              <a:avLst/>
            </a:prstGeom>
          </p:spPr>
        </p:pic>
        <p:grpSp>
          <p:nvGrpSpPr>
            <p:cNvPr id="5" name="Group 4"/>
            <p:cNvGrpSpPr/>
            <p:nvPr/>
          </p:nvGrpSpPr>
          <p:grpSpPr bwMode="ltGray">
            <a:xfrm>
              <a:off x="448524" y="6446044"/>
              <a:ext cx="1099793" cy="173355"/>
              <a:chOff x="-84138" y="5622925"/>
              <a:chExt cx="4330701" cy="682626"/>
            </a:xfrm>
          </p:grpSpPr>
          <p:sp>
            <p:nvSpPr>
              <p:cNvPr id="6" name="Freeform 6"/>
              <p:cNvSpPr>
                <a:spLocks/>
              </p:cNvSpPr>
              <p:nvPr/>
            </p:nvSpPr>
            <p:spPr bwMode="ltGray">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7" name="Freeform 7"/>
              <p:cNvSpPr>
                <a:spLocks/>
              </p:cNvSpPr>
              <p:nvPr/>
            </p:nvSpPr>
            <p:spPr bwMode="ltGray">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9" name="Freeform 8"/>
              <p:cNvSpPr>
                <a:spLocks noEditPoints="1"/>
              </p:cNvSpPr>
              <p:nvPr/>
            </p:nvSpPr>
            <p:spPr bwMode="ltGray">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0" name="Freeform 9"/>
              <p:cNvSpPr>
                <a:spLocks noEditPoints="1"/>
              </p:cNvSpPr>
              <p:nvPr/>
            </p:nvSpPr>
            <p:spPr bwMode="ltGray">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1" name="Freeform 10"/>
              <p:cNvSpPr>
                <a:spLocks/>
              </p:cNvSpPr>
              <p:nvPr/>
            </p:nvSpPr>
            <p:spPr bwMode="ltGray">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2" name="Freeform 11"/>
              <p:cNvSpPr>
                <a:spLocks noEditPoints="1"/>
              </p:cNvSpPr>
              <p:nvPr/>
            </p:nvSpPr>
            <p:spPr bwMode="ltGray">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3" name="Freeform 12"/>
              <p:cNvSpPr>
                <a:spLocks noEditPoints="1"/>
              </p:cNvSpPr>
              <p:nvPr/>
            </p:nvSpPr>
            <p:spPr bwMode="ltGray">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grpSp>
      <p:sp>
        <p:nvSpPr>
          <p:cNvPr id="2" name="Title 1"/>
          <p:cNvSpPr>
            <a:spLocks noGrp="1"/>
          </p:cNvSpPr>
          <p:nvPr>
            <p:ph type="title"/>
          </p:nvPr>
        </p:nvSpPr>
        <p:spPr>
          <a:xfrm>
            <a:off x="457200" y="1676400"/>
            <a:ext cx="4572000" cy="1524000"/>
          </a:xfrm>
        </p:spPr>
        <p:txBody>
          <a:bodyPr anchor="b"/>
          <a:lstStyle>
            <a:lvl1pPr algn="l">
              <a:defRPr sz="36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457200" y="3276600"/>
            <a:ext cx="4572000"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dirty="0" smtClean="0"/>
              <a:t>Click to edit Master text styles</a:t>
            </a:r>
          </a:p>
        </p:txBody>
      </p:sp>
    </p:spTree>
    <p:extLst>
      <p:ext uri="{BB962C8B-B14F-4D97-AF65-F5344CB8AC3E}">
        <p14:creationId xmlns:p14="http://schemas.microsoft.com/office/powerpoint/2010/main" val="374470537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 Quote">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16" name="Group 15"/>
          <p:cNvGrpSpPr/>
          <p:nvPr/>
        </p:nvGrpSpPr>
        <p:grpSpPr bwMode="ltGray">
          <a:xfrm>
            <a:off x="0" y="2855067"/>
            <a:ext cx="4753484" cy="4002933"/>
            <a:chOff x="0" y="2855067"/>
            <a:chExt cx="4753484" cy="4002933"/>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2855067"/>
              <a:ext cx="4753484" cy="4002933"/>
            </a:xfrm>
            <a:prstGeom prst="rect">
              <a:avLst/>
            </a:prstGeom>
          </p:spPr>
        </p:pic>
        <p:grpSp>
          <p:nvGrpSpPr>
            <p:cNvPr id="18" name="Group 17"/>
            <p:cNvGrpSpPr/>
            <p:nvPr/>
          </p:nvGrpSpPr>
          <p:grpSpPr bwMode="ltGray">
            <a:xfrm>
              <a:off x="448524" y="6446044"/>
              <a:ext cx="1099793" cy="173355"/>
              <a:chOff x="-84138" y="5622925"/>
              <a:chExt cx="4330701" cy="682626"/>
            </a:xfrm>
            <a:solidFill>
              <a:srgbClr val="FFFFFF"/>
            </a:solidFill>
          </p:grpSpPr>
          <p:sp>
            <p:nvSpPr>
              <p:cNvPr id="19" name="Freeform 18"/>
              <p:cNvSpPr>
                <a:spLocks/>
              </p:cNvSpPr>
              <p:nvPr/>
            </p:nvSpPr>
            <p:spPr bwMode="ltGray">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0" name="Freeform 19"/>
              <p:cNvSpPr>
                <a:spLocks/>
              </p:cNvSpPr>
              <p:nvPr/>
            </p:nvSpPr>
            <p:spPr bwMode="ltGray">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1" name="Freeform 20"/>
              <p:cNvSpPr>
                <a:spLocks noEditPoints="1"/>
              </p:cNvSpPr>
              <p:nvPr/>
            </p:nvSpPr>
            <p:spPr bwMode="ltGray">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2" name="Freeform 21"/>
              <p:cNvSpPr>
                <a:spLocks noEditPoints="1"/>
              </p:cNvSpPr>
              <p:nvPr/>
            </p:nvSpPr>
            <p:spPr bwMode="ltGray">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3" name="Freeform 10"/>
              <p:cNvSpPr>
                <a:spLocks/>
              </p:cNvSpPr>
              <p:nvPr/>
            </p:nvSpPr>
            <p:spPr bwMode="ltGray">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4" name="Freeform 11"/>
              <p:cNvSpPr>
                <a:spLocks noEditPoints="1"/>
              </p:cNvSpPr>
              <p:nvPr/>
            </p:nvSpPr>
            <p:spPr bwMode="ltGray">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5" name="Freeform 12"/>
              <p:cNvSpPr>
                <a:spLocks noEditPoints="1"/>
              </p:cNvSpPr>
              <p:nvPr/>
            </p:nvSpPr>
            <p:spPr bwMode="ltGray">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grpSp>
      <p:sp>
        <p:nvSpPr>
          <p:cNvPr id="12" name="Text Placeholder 2"/>
          <p:cNvSpPr>
            <a:spLocks noGrp="1"/>
          </p:cNvSpPr>
          <p:nvPr>
            <p:ph type="body" idx="10" hasCustomPrompt="1"/>
          </p:nvPr>
        </p:nvSpPr>
        <p:spPr>
          <a:xfrm>
            <a:off x="685798" y="2593231"/>
            <a:ext cx="3609977" cy="533400"/>
          </a:xfrm>
        </p:spPr>
        <p:txBody>
          <a:bodyPr anchor="t"/>
          <a:lstStyle>
            <a:lvl1pPr marL="0" indent="0">
              <a:spcBef>
                <a:spcPts val="0"/>
              </a:spcBef>
              <a:buNone/>
              <a:defRPr sz="1600">
                <a:solidFill>
                  <a:schemeClr val="accent1"/>
                </a:solidFill>
              </a:defRPr>
            </a:lvl1pPr>
            <a:lvl2pPr marL="0" indent="0">
              <a:spcBef>
                <a:spcPts val="0"/>
              </a:spcBef>
              <a:buNone/>
              <a:defRPr sz="1600">
                <a:solidFill>
                  <a:schemeClr val="accent1"/>
                </a:solidFill>
              </a:defRPr>
            </a:lvl2pPr>
            <a:lvl3pPr marL="0" indent="0">
              <a:spcBef>
                <a:spcPts val="0"/>
              </a:spcBef>
              <a:buNone/>
              <a:defRPr sz="1600">
                <a:solidFill>
                  <a:schemeClr val="accent1"/>
                </a:solidFill>
              </a:defRPr>
            </a:lvl3pPr>
            <a:lvl4pPr marL="0" indent="0">
              <a:spcBef>
                <a:spcPts val="0"/>
              </a:spcBef>
              <a:buNone/>
              <a:defRPr sz="1600">
                <a:solidFill>
                  <a:schemeClr val="accent1"/>
                </a:solidFill>
              </a:defRPr>
            </a:lvl4pPr>
            <a:lvl5pPr marL="0" indent="0">
              <a:spcBef>
                <a:spcPts val="0"/>
              </a:spcBef>
              <a:buNone/>
              <a:defRPr sz="1600">
                <a:solidFill>
                  <a:schemeClr val="accent1"/>
                </a:solidFill>
              </a:defRPr>
            </a:lvl5pPr>
            <a:lvl6pPr marL="0" indent="0">
              <a:spcBef>
                <a:spcPts val="0"/>
              </a:spcBef>
              <a:buNone/>
              <a:defRPr sz="1600">
                <a:solidFill>
                  <a:schemeClr val="accent1"/>
                </a:solidFill>
              </a:defRPr>
            </a:lvl6pPr>
            <a:lvl7pPr marL="0" indent="0">
              <a:spcBef>
                <a:spcPts val="0"/>
              </a:spcBef>
              <a:buNone/>
              <a:defRPr sz="1600">
                <a:solidFill>
                  <a:schemeClr val="accent1"/>
                </a:solidFill>
              </a:defRPr>
            </a:lvl7pPr>
            <a:lvl8pPr marL="0" indent="0">
              <a:spcBef>
                <a:spcPts val="0"/>
              </a:spcBef>
              <a:buNone/>
              <a:defRPr sz="1600">
                <a:solidFill>
                  <a:schemeClr val="accent1"/>
                </a:solidFill>
              </a:defRPr>
            </a:lvl8pPr>
            <a:lvl9pPr marL="0" indent="0">
              <a:spcBef>
                <a:spcPts val="0"/>
              </a:spcBef>
              <a:buNone/>
              <a:defRPr sz="1600">
                <a:solidFill>
                  <a:schemeClr val="accent1"/>
                </a:solidFill>
              </a:defRPr>
            </a:lvl9pPr>
          </a:lstStyle>
          <a:p>
            <a:pPr lvl="0"/>
            <a:r>
              <a:rPr lang="en-US" dirty="0" smtClean="0"/>
              <a:t>Click to add Name, Title, Company</a:t>
            </a:r>
          </a:p>
        </p:txBody>
      </p:sp>
      <p:sp>
        <p:nvSpPr>
          <p:cNvPr id="5" name="Text Placeholder 4"/>
          <p:cNvSpPr>
            <a:spLocks noGrp="1"/>
          </p:cNvSpPr>
          <p:nvPr>
            <p:ph type="body" sz="quarter" idx="11"/>
          </p:nvPr>
        </p:nvSpPr>
        <p:spPr>
          <a:xfrm>
            <a:off x="632460" y="457200"/>
            <a:ext cx="3657600" cy="2011680"/>
          </a:xfrm>
        </p:spPr>
        <p:txBody>
          <a:bodyPr/>
          <a:lstStyle>
            <a:lvl1pPr marL="58738" indent="-55563">
              <a:lnSpc>
                <a:spcPct val="100000"/>
              </a:lnSpc>
              <a:spcBef>
                <a:spcPts val="0"/>
              </a:spcBef>
              <a:buNone/>
              <a:defRPr sz="2200">
                <a:solidFill>
                  <a:schemeClr val="accent3">
                    <a:lumMod val="50000"/>
                  </a:schemeClr>
                </a:solidFill>
              </a:defRPr>
            </a:lvl1pPr>
            <a:lvl2pPr marL="3175" indent="0">
              <a:lnSpc>
                <a:spcPct val="100000"/>
              </a:lnSpc>
              <a:spcBef>
                <a:spcPts val="0"/>
              </a:spcBef>
              <a:buNone/>
              <a:defRPr sz="2200">
                <a:solidFill>
                  <a:schemeClr val="accent1">
                    <a:lumMod val="50000"/>
                  </a:schemeClr>
                </a:solidFill>
              </a:defRPr>
            </a:lvl2pPr>
            <a:lvl3pPr marL="3175" indent="0">
              <a:lnSpc>
                <a:spcPct val="100000"/>
              </a:lnSpc>
              <a:spcBef>
                <a:spcPts val="0"/>
              </a:spcBef>
              <a:buNone/>
              <a:defRPr sz="2200">
                <a:solidFill>
                  <a:schemeClr val="accent1">
                    <a:lumMod val="50000"/>
                  </a:schemeClr>
                </a:solidFill>
              </a:defRPr>
            </a:lvl3pPr>
            <a:lvl4pPr marL="3175" indent="0">
              <a:lnSpc>
                <a:spcPct val="100000"/>
              </a:lnSpc>
              <a:spcBef>
                <a:spcPts val="0"/>
              </a:spcBef>
              <a:buNone/>
              <a:defRPr sz="2200">
                <a:solidFill>
                  <a:schemeClr val="accent1">
                    <a:lumMod val="50000"/>
                  </a:schemeClr>
                </a:solidFill>
              </a:defRPr>
            </a:lvl4pPr>
            <a:lvl5pPr marL="3175" indent="0">
              <a:lnSpc>
                <a:spcPct val="100000"/>
              </a:lnSpc>
              <a:spcBef>
                <a:spcPts val="0"/>
              </a:spcBef>
              <a:buNone/>
              <a:defRPr sz="2200">
                <a:solidFill>
                  <a:schemeClr val="accent1">
                    <a:lumMod val="50000"/>
                  </a:schemeClr>
                </a:solidFill>
              </a:defRPr>
            </a:lvl5pPr>
            <a:lvl6pPr marL="3175" indent="0">
              <a:lnSpc>
                <a:spcPct val="100000"/>
              </a:lnSpc>
              <a:spcBef>
                <a:spcPts val="0"/>
              </a:spcBef>
              <a:buNone/>
              <a:defRPr sz="2200">
                <a:solidFill>
                  <a:schemeClr val="accent1">
                    <a:lumMod val="50000"/>
                  </a:schemeClr>
                </a:solidFill>
              </a:defRPr>
            </a:lvl6pPr>
            <a:lvl7pPr marL="3175" indent="0">
              <a:lnSpc>
                <a:spcPct val="100000"/>
              </a:lnSpc>
              <a:spcBef>
                <a:spcPts val="0"/>
              </a:spcBef>
              <a:buNone/>
              <a:defRPr sz="2200">
                <a:solidFill>
                  <a:schemeClr val="accent1">
                    <a:lumMod val="50000"/>
                  </a:schemeClr>
                </a:solidFill>
              </a:defRPr>
            </a:lvl7pPr>
            <a:lvl8pPr marL="3175" indent="0">
              <a:lnSpc>
                <a:spcPct val="100000"/>
              </a:lnSpc>
              <a:spcBef>
                <a:spcPts val="0"/>
              </a:spcBef>
              <a:buNone/>
              <a:defRPr sz="2200">
                <a:solidFill>
                  <a:schemeClr val="accent1">
                    <a:lumMod val="50000"/>
                  </a:schemeClr>
                </a:solidFill>
              </a:defRPr>
            </a:lvl8pPr>
            <a:lvl9pPr marL="3175" indent="0">
              <a:lnSpc>
                <a:spcPct val="100000"/>
              </a:lnSpc>
              <a:spcBef>
                <a:spcPts val="0"/>
              </a:spcBef>
              <a:buNone/>
              <a:defRPr sz="2200">
                <a:solidFill>
                  <a:schemeClr val="accent1">
                    <a:lumMod val="50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66933109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ustom Metric 1">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2" name="Group 1"/>
          <p:cNvGrpSpPr/>
          <p:nvPr/>
        </p:nvGrpSpPr>
        <p:grpSpPr bwMode="ltGray">
          <a:xfrm>
            <a:off x="448524" y="0"/>
            <a:ext cx="8695476" cy="6858000"/>
            <a:chOff x="448524" y="0"/>
            <a:chExt cx="8695476"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4578096" y="0"/>
              <a:ext cx="4565904" cy="6858000"/>
            </a:xfrm>
            <a:prstGeom prst="rect">
              <a:avLst/>
            </a:prstGeom>
          </p:spPr>
        </p:pic>
        <p:grpSp>
          <p:nvGrpSpPr>
            <p:cNvPr id="16" name="Group 15"/>
            <p:cNvGrpSpPr/>
            <p:nvPr/>
          </p:nvGrpSpPr>
          <p:grpSpPr bwMode="ltGray">
            <a:xfrm>
              <a:off x="448524" y="6446044"/>
              <a:ext cx="1099793" cy="173355"/>
              <a:chOff x="-84138" y="5622925"/>
              <a:chExt cx="4330701" cy="682626"/>
            </a:xfrm>
          </p:grpSpPr>
          <p:sp>
            <p:nvSpPr>
              <p:cNvPr id="17" name="Freeform 6"/>
              <p:cNvSpPr>
                <a:spLocks/>
              </p:cNvSpPr>
              <p:nvPr/>
            </p:nvSpPr>
            <p:spPr bwMode="ltGray">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8" name="Freeform 7"/>
              <p:cNvSpPr>
                <a:spLocks/>
              </p:cNvSpPr>
              <p:nvPr/>
            </p:nvSpPr>
            <p:spPr bwMode="ltGray">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9" name="Freeform 8"/>
              <p:cNvSpPr>
                <a:spLocks noEditPoints="1"/>
              </p:cNvSpPr>
              <p:nvPr/>
            </p:nvSpPr>
            <p:spPr bwMode="ltGray">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0" name="Freeform 9"/>
              <p:cNvSpPr>
                <a:spLocks noEditPoints="1"/>
              </p:cNvSpPr>
              <p:nvPr/>
            </p:nvSpPr>
            <p:spPr bwMode="ltGray">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1" name="Freeform 10"/>
              <p:cNvSpPr>
                <a:spLocks/>
              </p:cNvSpPr>
              <p:nvPr/>
            </p:nvSpPr>
            <p:spPr bwMode="ltGray">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2" name="Freeform 11"/>
              <p:cNvSpPr>
                <a:spLocks noEditPoints="1"/>
              </p:cNvSpPr>
              <p:nvPr/>
            </p:nvSpPr>
            <p:spPr bwMode="ltGray">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3" name="Freeform 12"/>
              <p:cNvSpPr>
                <a:spLocks noEditPoints="1"/>
              </p:cNvSpPr>
              <p:nvPr/>
            </p:nvSpPr>
            <p:spPr bwMode="ltGray">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grpSp>
      <p:sp>
        <p:nvSpPr>
          <p:cNvPr id="4" name="Text Placeholder 3"/>
          <p:cNvSpPr>
            <a:spLocks noGrp="1"/>
          </p:cNvSpPr>
          <p:nvPr>
            <p:ph type="body" sz="quarter" idx="10" hasCustomPrompt="1"/>
          </p:nvPr>
        </p:nvSpPr>
        <p:spPr>
          <a:xfrm>
            <a:off x="992067" y="685800"/>
            <a:ext cx="3291840" cy="1676400"/>
          </a:xfrm>
        </p:spPr>
        <p:txBody>
          <a:bodyPr anchor="b"/>
          <a:lstStyle>
            <a:lvl1pPr marL="3175" indent="0">
              <a:spcBef>
                <a:spcPts val="0"/>
              </a:spcBef>
              <a:buNone/>
              <a:defRPr sz="11000">
                <a:solidFill>
                  <a:schemeClr val="accent3"/>
                </a:solidFill>
              </a:defRPr>
            </a:lvl1pPr>
            <a:lvl2pPr marL="3175" indent="0">
              <a:spcBef>
                <a:spcPts val="0"/>
              </a:spcBef>
              <a:buNone/>
              <a:defRPr sz="11000">
                <a:solidFill>
                  <a:schemeClr val="accent3"/>
                </a:solidFill>
              </a:defRPr>
            </a:lvl2pPr>
            <a:lvl3pPr marL="3175" indent="0">
              <a:spcBef>
                <a:spcPts val="0"/>
              </a:spcBef>
              <a:buNone/>
              <a:defRPr sz="11000">
                <a:solidFill>
                  <a:schemeClr val="accent3"/>
                </a:solidFill>
              </a:defRPr>
            </a:lvl3pPr>
            <a:lvl4pPr marL="3175" indent="0">
              <a:spcBef>
                <a:spcPts val="0"/>
              </a:spcBef>
              <a:buNone/>
              <a:defRPr sz="11000">
                <a:solidFill>
                  <a:schemeClr val="accent3"/>
                </a:solidFill>
              </a:defRPr>
            </a:lvl4pPr>
            <a:lvl5pPr marL="3175" indent="0">
              <a:spcBef>
                <a:spcPts val="0"/>
              </a:spcBef>
              <a:buNone/>
              <a:defRPr sz="11000">
                <a:solidFill>
                  <a:schemeClr val="accent3"/>
                </a:solidFill>
              </a:defRPr>
            </a:lvl5pPr>
            <a:lvl6pPr marL="3175" indent="0">
              <a:spcBef>
                <a:spcPts val="0"/>
              </a:spcBef>
              <a:buNone/>
              <a:defRPr sz="11000">
                <a:solidFill>
                  <a:schemeClr val="accent3"/>
                </a:solidFill>
              </a:defRPr>
            </a:lvl6pPr>
            <a:lvl7pPr marL="3175" indent="0">
              <a:spcBef>
                <a:spcPts val="0"/>
              </a:spcBef>
              <a:buNone/>
              <a:defRPr sz="11000">
                <a:solidFill>
                  <a:schemeClr val="accent3"/>
                </a:solidFill>
              </a:defRPr>
            </a:lvl7pPr>
            <a:lvl8pPr marL="3175" indent="0">
              <a:spcBef>
                <a:spcPts val="0"/>
              </a:spcBef>
              <a:buNone/>
              <a:defRPr sz="11000">
                <a:solidFill>
                  <a:schemeClr val="accent3"/>
                </a:solidFill>
              </a:defRPr>
            </a:lvl8pPr>
            <a:lvl9pPr marL="3175" indent="0">
              <a:spcBef>
                <a:spcPts val="0"/>
              </a:spcBef>
              <a:buNone/>
              <a:defRPr sz="11000">
                <a:solidFill>
                  <a:schemeClr val="accent3"/>
                </a:solidFill>
              </a:defRPr>
            </a:lvl9pPr>
          </a:lstStyle>
          <a:p>
            <a:pPr lvl="0"/>
            <a:r>
              <a:rPr lang="en-US" dirty="0" smtClean="0"/>
              <a:t>XX</a:t>
            </a:r>
          </a:p>
        </p:txBody>
      </p:sp>
      <p:sp>
        <p:nvSpPr>
          <p:cNvPr id="14" name="Text Placeholder 3"/>
          <p:cNvSpPr>
            <a:spLocks noGrp="1"/>
          </p:cNvSpPr>
          <p:nvPr>
            <p:ph type="body" sz="quarter" idx="11"/>
          </p:nvPr>
        </p:nvSpPr>
        <p:spPr>
          <a:xfrm>
            <a:off x="992067" y="2362200"/>
            <a:ext cx="3291840" cy="1066800"/>
          </a:xfrm>
        </p:spPr>
        <p:txBody>
          <a:bodyPr/>
          <a:lstStyle>
            <a:lvl1pPr marL="3175" indent="0">
              <a:spcBef>
                <a:spcPts val="0"/>
              </a:spcBef>
              <a:buNone/>
              <a:defRPr sz="2400" cap="none" baseline="0">
                <a:solidFill>
                  <a:schemeClr val="accent3"/>
                </a:solidFill>
              </a:defRPr>
            </a:lvl1pPr>
            <a:lvl2pPr marL="3175" indent="0">
              <a:spcBef>
                <a:spcPts val="0"/>
              </a:spcBef>
              <a:buNone/>
              <a:defRPr sz="2000" cap="all" baseline="0">
                <a:solidFill>
                  <a:schemeClr val="accent3"/>
                </a:solidFill>
              </a:defRPr>
            </a:lvl2pPr>
            <a:lvl3pPr marL="3175" indent="0">
              <a:spcBef>
                <a:spcPts val="0"/>
              </a:spcBef>
              <a:buNone/>
              <a:defRPr sz="2000" cap="all" baseline="0">
                <a:solidFill>
                  <a:schemeClr val="accent3"/>
                </a:solidFill>
              </a:defRPr>
            </a:lvl3pPr>
            <a:lvl4pPr marL="3175" indent="0">
              <a:spcBef>
                <a:spcPts val="0"/>
              </a:spcBef>
              <a:buNone/>
              <a:defRPr sz="2000" cap="all" baseline="0">
                <a:solidFill>
                  <a:schemeClr val="accent3"/>
                </a:solidFill>
              </a:defRPr>
            </a:lvl4pPr>
            <a:lvl5pPr marL="3175" indent="0">
              <a:spcBef>
                <a:spcPts val="0"/>
              </a:spcBef>
              <a:buNone/>
              <a:defRPr sz="2000" cap="all" baseline="0">
                <a:solidFill>
                  <a:schemeClr val="accent3"/>
                </a:solidFill>
              </a:defRPr>
            </a:lvl5pPr>
            <a:lvl6pPr marL="3175" indent="0">
              <a:spcBef>
                <a:spcPts val="0"/>
              </a:spcBef>
              <a:buNone/>
              <a:defRPr sz="2000" cap="all" baseline="0">
                <a:solidFill>
                  <a:schemeClr val="accent3"/>
                </a:solidFill>
              </a:defRPr>
            </a:lvl6pPr>
            <a:lvl7pPr marL="3175" indent="0">
              <a:spcBef>
                <a:spcPts val="0"/>
              </a:spcBef>
              <a:buNone/>
              <a:defRPr sz="2000" cap="all" baseline="0">
                <a:solidFill>
                  <a:schemeClr val="accent3"/>
                </a:solidFill>
              </a:defRPr>
            </a:lvl7pPr>
            <a:lvl8pPr marL="3175" indent="0">
              <a:spcBef>
                <a:spcPts val="0"/>
              </a:spcBef>
              <a:buNone/>
              <a:defRPr sz="2000" cap="all" baseline="0">
                <a:solidFill>
                  <a:schemeClr val="accent3"/>
                </a:solidFill>
              </a:defRPr>
            </a:lvl8pPr>
            <a:lvl9pPr marL="3175" indent="0">
              <a:spcBef>
                <a:spcPts val="0"/>
              </a:spcBef>
              <a:buNone/>
              <a:defRPr sz="2000" cap="all" baseline="0">
                <a:solidFill>
                  <a:schemeClr val="accent3"/>
                </a:solidFill>
              </a:defRPr>
            </a:lvl9pPr>
          </a:lstStyle>
          <a:p>
            <a:pPr lvl="0"/>
            <a:r>
              <a:rPr lang="en-US" dirty="0" smtClean="0"/>
              <a:t>Click to edit Master text styles</a:t>
            </a:r>
          </a:p>
        </p:txBody>
      </p:sp>
    </p:spTree>
    <p:extLst>
      <p:ext uri="{BB962C8B-B14F-4D97-AF65-F5344CB8AC3E}">
        <p14:creationId xmlns:p14="http://schemas.microsoft.com/office/powerpoint/2010/main" val="173527706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ustom Metric 2">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15" name="Group 14"/>
          <p:cNvGrpSpPr/>
          <p:nvPr/>
        </p:nvGrpSpPr>
        <p:grpSpPr>
          <a:xfrm>
            <a:off x="448524" y="0"/>
            <a:ext cx="8695476" cy="6858000"/>
            <a:chOff x="448524" y="0"/>
            <a:chExt cx="8695476" cy="685800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963" y="0"/>
              <a:ext cx="4875037" cy="6858000"/>
            </a:xfrm>
            <a:prstGeom prst="rect">
              <a:avLst/>
            </a:prstGeom>
          </p:spPr>
        </p:pic>
        <p:grpSp>
          <p:nvGrpSpPr>
            <p:cNvPr id="17" name="Group 16"/>
            <p:cNvGrpSpPr/>
            <p:nvPr/>
          </p:nvGrpSpPr>
          <p:grpSpPr>
            <a:xfrm>
              <a:off x="448524" y="6446044"/>
              <a:ext cx="1099793" cy="173355"/>
              <a:chOff x="-84138" y="5622925"/>
              <a:chExt cx="4330701" cy="682626"/>
            </a:xfrm>
            <a:solidFill>
              <a:srgbClr val="FFFFFF"/>
            </a:solidFill>
          </p:grpSpPr>
          <p:sp>
            <p:nvSpPr>
              <p:cNvPr id="18" name="Freeform 17"/>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9" name="Freeform 18"/>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0" name="Freeform 19"/>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1" name="Freeform 20"/>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grpSp>
      <p:sp>
        <p:nvSpPr>
          <p:cNvPr id="4" name="Text Placeholder 3"/>
          <p:cNvSpPr>
            <a:spLocks noGrp="1"/>
          </p:cNvSpPr>
          <p:nvPr>
            <p:ph type="body" sz="quarter" idx="10" hasCustomPrompt="1"/>
          </p:nvPr>
        </p:nvSpPr>
        <p:spPr>
          <a:xfrm>
            <a:off x="5029200" y="2209800"/>
            <a:ext cx="3291840" cy="1676400"/>
          </a:xfrm>
        </p:spPr>
        <p:txBody>
          <a:bodyPr anchor="b"/>
          <a:lstStyle>
            <a:lvl1pPr marL="3175" indent="0">
              <a:spcBef>
                <a:spcPts val="0"/>
              </a:spcBef>
              <a:buNone/>
              <a:defRPr sz="11000">
                <a:solidFill>
                  <a:schemeClr val="bg1"/>
                </a:solidFill>
              </a:defRPr>
            </a:lvl1pPr>
            <a:lvl2pPr marL="3175" indent="0">
              <a:spcBef>
                <a:spcPts val="0"/>
              </a:spcBef>
              <a:buNone/>
              <a:defRPr sz="11000">
                <a:solidFill>
                  <a:schemeClr val="bg1"/>
                </a:solidFill>
              </a:defRPr>
            </a:lvl2pPr>
            <a:lvl3pPr marL="3175" indent="0">
              <a:spcBef>
                <a:spcPts val="0"/>
              </a:spcBef>
              <a:buNone/>
              <a:defRPr sz="11000">
                <a:solidFill>
                  <a:schemeClr val="bg1"/>
                </a:solidFill>
              </a:defRPr>
            </a:lvl3pPr>
            <a:lvl4pPr marL="3175" indent="0">
              <a:spcBef>
                <a:spcPts val="0"/>
              </a:spcBef>
              <a:buNone/>
              <a:defRPr sz="11000">
                <a:solidFill>
                  <a:schemeClr val="bg1"/>
                </a:solidFill>
              </a:defRPr>
            </a:lvl4pPr>
            <a:lvl5pPr marL="3175" indent="0">
              <a:spcBef>
                <a:spcPts val="0"/>
              </a:spcBef>
              <a:buNone/>
              <a:defRPr sz="11000">
                <a:solidFill>
                  <a:schemeClr val="bg1"/>
                </a:solidFill>
              </a:defRPr>
            </a:lvl5pPr>
            <a:lvl6pPr marL="3175" indent="0">
              <a:spcBef>
                <a:spcPts val="0"/>
              </a:spcBef>
              <a:buNone/>
              <a:defRPr sz="11000">
                <a:solidFill>
                  <a:schemeClr val="bg1"/>
                </a:solidFill>
              </a:defRPr>
            </a:lvl6pPr>
            <a:lvl7pPr marL="3175" indent="0">
              <a:spcBef>
                <a:spcPts val="0"/>
              </a:spcBef>
              <a:buNone/>
              <a:defRPr sz="11000">
                <a:solidFill>
                  <a:schemeClr val="bg1"/>
                </a:solidFill>
              </a:defRPr>
            </a:lvl7pPr>
            <a:lvl8pPr marL="3175" indent="0">
              <a:spcBef>
                <a:spcPts val="0"/>
              </a:spcBef>
              <a:buNone/>
              <a:defRPr sz="11000">
                <a:solidFill>
                  <a:schemeClr val="bg1"/>
                </a:solidFill>
              </a:defRPr>
            </a:lvl8pPr>
            <a:lvl9pPr marL="3175" indent="0">
              <a:spcBef>
                <a:spcPts val="0"/>
              </a:spcBef>
              <a:buNone/>
              <a:defRPr sz="11000">
                <a:solidFill>
                  <a:schemeClr val="bg1"/>
                </a:solidFill>
              </a:defRPr>
            </a:lvl9pPr>
          </a:lstStyle>
          <a:p>
            <a:pPr lvl="0"/>
            <a:r>
              <a:rPr lang="en-US" dirty="0" smtClean="0"/>
              <a:t>XX</a:t>
            </a:r>
          </a:p>
        </p:txBody>
      </p:sp>
      <p:sp>
        <p:nvSpPr>
          <p:cNvPr id="14" name="Text Placeholder 3"/>
          <p:cNvSpPr>
            <a:spLocks noGrp="1"/>
          </p:cNvSpPr>
          <p:nvPr>
            <p:ph type="body" sz="quarter" idx="11"/>
          </p:nvPr>
        </p:nvSpPr>
        <p:spPr>
          <a:xfrm>
            <a:off x="5029200" y="3886200"/>
            <a:ext cx="3291840" cy="1066800"/>
          </a:xfrm>
        </p:spPr>
        <p:txBody>
          <a:bodyPr/>
          <a:lstStyle>
            <a:lvl1pPr marL="3175" indent="0">
              <a:spcBef>
                <a:spcPts val="0"/>
              </a:spcBef>
              <a:buNone/>
              <a:defRPr sz="2400" cap="none" baseline="0">
                <a:solidFill>
                  <a:schemeClr val="bg1"/>
                </a:solidFill>
              </a:defRPr>
            </a:lvl1pPr>
            <a:lvl2pPr marL="3175" indent="0">
              <a:spcBef>
                <a:spcPts val="0"/>
              </a:spcBef>
              <a:buNone/>
              <a:defRPr sz="2400" cap="none" baseline="0">
                <a:solidFill>
                  <a:schemeClr val="bg1"/>
                </a:solidFill>
              </a:defRPr>
            </a:lvl2pPr>
            <a:lvl3pPr marL="3175" indent="0">
              <a:spcBef>
                <a:spcPts val="0"/>
              </a:spcBef>
              <a:buNone/>
              <a:defRPr sz="2000" cap="all" baseline="0">
                <a:solidFill>
                  <a:schemeClr val="bg1"/>
                </a:solidFill>
              </a:defRPr>
            </a:lvl3pPr>
            <a:lvl4pPr marL="3175" indent="0">
              <a:spcBef>
                <a:spcPts val="0"/>
              </a:spcBef>
              <a:buNone/>
              <a:defRPr sz="2000" cap="all" baseline="0">
                <a:solidFill>
                  <a:schemeClr val="bg1"/>
                </a:solidFill>
              </a:defRPr>
            </a:lvl4pPr>
            <a:lvl5pPr marL="3175" indent="0">
              <a:spcBef>
                <a:spcPts val="0"/>
              </a:spcBef>
              <a:buNone/>
              <a:defRPr sz="2000" cap="all" baseline="0">
                <a:solidFill>
                  <a:schemeClr val="bg1"/>
                </a:solidFill>
              </a:defRPr>
            </a:lvl5pPr>
            <a:lvl6pPr marL="3175" indent="0">
              <a:spcBef>
                <a:spcPts val="0"/>
              </a:spcBef>
              <a:buNone/>
              <a:defRPr sz="2000" cap="all" baseline="0">
                <a:solidFill>
                  <a:schemeClr val="bg1"/>
                </a:solidFill>
              </a:defRPr>
            </a:lvl6pPr>
            <a:lvl7pPr marL="3175" indent="0">
              <a:spcBef>
                <a:spcPts val="0"/>
              </a:spcBef>
              <a:buNone/>
              <a:defRPr sz="2000" cap="all" baseline="0">
                <a:solidFill>
                  <a:schemeClr val="bg1"/>
                </a:solidFill>
              </a:defRPr>
            </a:lvl7pPr>
            <a:lvl8pPr marL="3175" indent="0">
              <a:spcBef>
                <a:spcPts val="0"/>
              </a:spcBef>
              <a:buNone/>
              <a:defRPr sz="2000" cap="all" baseline="0">
                <a:solidFill>
                  <a:schemeClr val="bg1"/>
                </a:solidFill>
              </a:defRPr>
            </a:lvl8pPr>
            <a:lvl9pPr marL="3175" indent="0">
              <a:spcBef>
                <a:spcPts val="0"/>
              </a:spcBef>
              <a:buNone/>
              <a:defRPr sz="2000" cap="all" baseline="0">
                <a:solidFill>
                  <a:schemeClr val="bg1"/>
                </a:solidFill>
              </a:defRPr>
            </a:lvl9pPr>
          </a:lstStyle>
          <a:p>
            <a:pPr lvl="0"/>
            <a:r>
              <a:rPr lang="en-US" dirty="0" smtClean="0"/>
              <a:t>Click to edit Master text styles</a:t>
            </a:r>
          </a:p>
          <a:p>
            <a:pPr lvl="1"/>
            <a:endParaRPr lang="en-US" dirty="0" smtClean="0"/>
          </a:p>
        </p:txBody>
      </p:sp>
    </p:spTree>
    <p:extLst>
      <p:ext uri="{BB962C8B-B14F-4D97-AF65-F5344CB8AC3E}">
        <p14:creationId xmlns:p14="http://schemas.microsoft.com/office/powerpoint/2010/main" val="181870854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ustom Metric 3">
    <p:bg bwMode="ltGray">
      <p:bgPr>
        <a:solidFill>
          <a:schemeClr val="bg2">
            <a:lumMod val="60000"/>
            <a:lumOff val="40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0" y="1981200"/>
            <a:ext cx="9144000" cy="4876800"/>
            <a:chOff x="0" y="1981200"/>
            <a:chExt cx="9144000" cy="48768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9144000" cy="4876800"/>
            </a:xfrm>
            <a:prstGeom prst="rect">
              <a:avLst/>
            </a:prstGeom>
          </p:spPr>
        </p:pic>
        <p:grpSp>
          <p:nvGrpSpPr>
            <p:cNvPr id="16" name="Group 15"/>
            <p:cNvGrpSpPr/>
            <p:nvPr/>
          </p:nvGrpSpPr>
          <p:grpSpPr>
            <a:xfrm>
              <a:off x="448524" y="6446044"/>
              <a:ext cx="1099793" cy="173355"/>
              <a:chOff x="-84138" y="5622925"/>
              <a:chExt cx="4330701" cy="682626"/>
            </a:xfrm>
          </p:grpSpPr>
          <p:sp>
            <p:nvSpPr>
              <p:cNvPr id="1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2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grpSp>
      <p:sp>
        <p:nvSpPr>
          <p:cNvPr id="3" name="Text Placeholder 2"/>
          <p:cNvSpPr>
            <a:spLocks noGrp="1"/>
          </p:cNvSpPr>
          <p:nvPr>
            <p:ph type="body" sz="quarter" idx="12" hasCustomPrompt="1"/>
          </p:nvPr>
        </p:nvSpPr>
        <p:spPr>
          <a:xfrm>
            <a:off x="1295401" y="4740499"/>
            <a:ext cx="3048000" cy="1415602"/>
          </a:xfrm>
        </p:spPr>
        <p:txBody>
          <a:bodyPr anchor="ctr"/>
          <a:lstStyle>
            <a:lvl1pPr marL="3175" indent="0" algn="r">
              <a:spcBef>
                <a:spcPts val="0"/>
              </a:spcBef>
              <a:buNone/>
              <a:defRPr sz="8800">
                <a:solidFill>
                  <a:schemeClr val="accent3">
                    <a:lumMod val="50000"/>
                  </a:schemeClr>
                </a:solidFill>
              </a:defRPr>
            </a:lvl1pPr>
            <a:lvl2pPr marL="3175" indent="0">
              <a:spcBef>
                <a:spcPts val="0"/>
              </a:spcBef>
              <a:buNone/>
              <a:defRPr sz="8800">
                <a:solidFill>
                  <a:schemeClr val="accent1">
                    <a:lumMod val="50000"/>
                  </a:schemeClr>
                </a:solidFill>
              </a:defRPr>
            </a:lvl2pPr>
            <a:lvl3pPr marL="3175" indent="0">
              <a:spcBef>
                <a:spcPts val="0"/>
              </a:spcBef>
              <a:buNone/>
              <a:defRPr sz="8800">
                <a:solidFill>
                  <a:schemeClr val="accent1">
                    <a:lumMod val="50000"/>
                  </a:schemeClr>
                </a:solidFill>
              </a:defRPr>
            </a:lvl3pPr>
            <a:lvl4pPr marL="3175" indent="0">
              <a:spcBef>
                <a:spcPts val="0"/>
              </a:spcBef>
              <a:buNone/>
              <a:defRPr sz="8800">
                <a:solidFill>
                  <a:schemeClr val="accent1">
                    <a:lumMod val="50000"/>
                  </a:schemeClr>
                </a:solidFill>
              </a:defRPr>
            </a:lvl4pPr>
            <a:lvl5pPr marL="3175" indent="0">
              <a:spcBef>
                <a:spcPts val="0"/>
              </a:spcBef>
              <a:buNone/>
              <a:defRPr sz="8800">
                <a:solidFill>
                  <a:schemeClr val="accent1">
                    <a:lumMod val="50000"/>
                  </a:schemeClr>
                </a:solidFill>
              </a:defRPr>
            </a:lvl5pPr>
            <a:lvl6pPr marL="3175" indent="0">
              <a:spcBef>
                <a:spcPts val="0"/>
              </a:spcBef>
              <a:buNone/>
              <a:defRPr sz="8800">
                <a:solidFill>
                  <a:schemeClr val="accent1">
                    <a:lumMod val="50000"/>
                  </a:schemeClr>
                </a:solidFill>
              </a:defRPr>
            </a:lvl6pPr>
            <a:lvl7pPr marL="3175" indent="0">
              <a:spcBef>
                <a:spcPts val="0"/>
              </a:spcBef>
              <a:buNone/>
              <a:defRPr sz="8800">
                <a:solidFill>
                  <a:schemeClr val="accent1">
                    <a:lumMod val="50000"/>
                  </a:schemeClr>
                </a:solidFill>
              </a:defRPr>
            </a:lvl7pPr>
            <a:lvl8pPr marL="3175" indent="0">
              <a:spcBef>
                <a:spcPts val="0"/>
              </a:spcBef>
              <a:buNone/>
              <a:defRPr sz="8800">
                <a:solidFill>
                  <a:schemeClr val="accent1">
                    <a:lumMod val="50000"/>
                  </a:schemeClr>
                </a:solidFill>
              </a:defRPr>
            </a:lvl8pPr>
            <a:lvl9pPr marL="3175" indent="0">
              <a:spcBef>
                <a:spcPts val="0"/>
              </a:spcBef>
              <a:buNone/>
              <a:defRPr sz="8800">
                <a:solidFill>
                  <a:schemeClr val="accent1">
                    <a:lumMod val="50000"/>
                  </a:schemeClr>
                </a:solidFill>
              </a:defRPr>
            </a:lvl9pPr>
          </a:lstStyle>
          <a:p>
            <a:pPr lvl="0"/>
            <a:r>
              <a:rPr lang="en-US" dirty="0" smtClean="0"/>
              <a:t>XX</a:t>
            </a:r>
          </a:p>
        </p:txBody>
      </p:sp>
      <p:sp>
        <p:nvSpPr>
          <p:cNvPr id="9" name="Text Placeholder 2"/>
          <p:cNvSpPr>
            <a:spLocks noGrp="1"/>
          </p:cNvSpPr>
          <p:nvPr>
            <p:ph type="body" sz="quarter" idx="13"/>
          </p:nvPr>
        </p:nvSpPr>
        <p:spPr>
          <a:xfrm>
            <a:off x="4572000" y="4740499"/>
            <a:ext cx="3383280" cy="1415602"/>
          </a:xfrm>
        </p:spPr>
        <p:txBody>
          <a:bodyPr anchor="ctr"/>
          <a:lstStyle>
            <a:lvl1pPr marL="3175" indent="0">
              <a:spcBef>
                <a:spcPts val="0"/>
              </a:spcBef>
              <a:buNone/>
              <a:defRPr sz="2400">
                <a:solidFill>
                  <a:schemeClr val="accent3">
                    <a:lumMod val="50000"/>
                  </a:schemeClr>
                </a:solidFill>
              </a:defRPr>
            </a:lvl1pPr>
            <a:lvl2pPr marL="3175" indent="0">
              <a:spcBef>
                <a:spcPts val="0"/>
              </a:spcBef>
              <a:buNone/>
              <a:defRPr sz="2000">
                <a:solidFill>
                  <a:schemeClr val="accent1">
                    <a:lumMod val="50000"/>
                  </a:schemeClr>
                </a:solidFill>
              </a:defRPr>
            </a:lvl2pPr>
            <a:lvl3pPr marL="3175" indent="0">
              <a:spcBef>
                <a:spcPts val="0"/>
              </a:spcBef>
              <a:buNone/>
              <a:defRPr sz="2000">
                <a:solidFill>
                  <a:schemeClr val="accent1">
                    <a:lumMod val="50000"/>
                  </a:schemeClr>
                </a:solidFill>
              </a:defRPr>
            </a:lvl3pPr>
            <a:lvl4pPr marL="3175" indent="0">
              <a:spcBef>
                <a:spcPts val="0"/>
              </a:spcBef>
              <a:buNone/>
              <a:defRPr sz="2000">
                <a:solidFill>
                  <a:schemeClr val="accent1">
                    <a:lumMod val="50000"/>
                  </a:schemeClr>
                </a:solidFill>
              </a:defRPr>
            </a:lvl4pPr>
            <a:lvl5pPr marL="3175" indent="0">
              <a:spcBef>
                <a:spcPts val="0"/>
              </a:spcBef>
              <a:buNone/>
              <a:defRPr sz="2000">
                <a:solidFill>
                  <a:schemeClr val="accent1">
                    <a:lumMod val="50000"/>
                  </a:schemeClr>
                </a:solidFill>
              </a:defRPr>
            </a:lvl5pPr>
            <a:lvl6pPr marL="3175" indent="0">
              <a:spcBef>
                <a:spcPts val="0"/>
              </a:spcBef>
              <a:buNone/>
              <a:defRPr sz="2000">
                <a:solidFill>
                  <a:schemeClr val="accent1">
                    <a:lumMod val="50000"/>
                  </a:schemeClr>
                </a:solidFill>
              </a:defRPr>
            </a:lvl6pPr>
            <a:lvl7pPr marL="3175" indent="0">
              <a:spcBef>
                <a:spcPts val="0"/>
              </a:spcBef>
              <a:buNone/>
              <a:defRPr sz="2000">
                <a:solidFill>
                  <a:schemeClr val="accent1">
                    <a:lumMod val="50000"/>
                  </a:schemeClr>
                </a:solidFill>
              </a:defRPr>
            </a:lvl7pPr>
            <a:lvl8pPr marL="3175" indent="0">
              <a:spcBef>
                <a:spcPts val="0"/>
              </a:spcBef>
              <a:buNone/>
              <a:defRPr sz="2000">
                <a:solidFill>
                  <a:schemeClr val="accent1">
                    <a:lumMod val="50000"/>
                  </a:schemeClr>
                </a:solidFill>
              </a:defRPr>
            </a:lvl8pPr>
            <a:lvl9pPr marL="3175" indent="0">
              <a:spcBef>
                <a:spcPts val="0"/>
              </a:spcBef>
              <a:buNone/>
              <a:defRPr sz="2000">
                <a:solidFill>
                  <a:schemeClr val="accent1">
                    <a:lumMod val="50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93928072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717074">
                  <a:tint val="75000"/>
                </a:srgbClr>
              </a:solidFill>
              <a:latin typeface="Arial"/>
            </a:endParaRPr>
          </a:p>
        </p:txBody>
      </p:sp>
      <p:sp>
        <p:nvSpPr>
          <p:cNvPr id="5" name="Footer Placeholder 4"/>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378642647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63840" y="342901"/>
            <a:ext cx="822960" cy="5676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42901"/>
            <a:ext cx="7162800" cy="5676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717074">
                  <a:tint val="75000"/>
                </a:srgbClr>
              </a:solidFill>
              <a:latin typeface="Arial"/>
            </a:endParaRPr>
          </a:p>
        </p:txBody>
      </p:sp>
      <p:sp>
        <p:nvSpPr>
          <p:cNvPr id="5" name="Footer Placeholder 4"/>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29439695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dirty="0" smtClean="0"/>
              <a:t>Click to edit Master text style</a:t>
            </a: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9"/>
          <p:cNvSpPr>
            <a:spLocks noGrp="1" noChangeArrowheads="1"/>
          </p:cNvSpPr>
          <p:nvPr>
            <p:ph type="ftr" sz="quarter" idx="14"/>
          </p:nvPr>
        </p:nvSpPr>
        <p:spPr>
          <a:ln/>
        </p:spPr>
        <p:txBody>
          <a:bodyPr/>
          <a:lstStyle>
            <a:lvl1pPr>
              <a:defRPr/>
            </a:lvl1pPr>
          </a:lstStyle>
          <a:p>
            <a:pPr algn="l" rtl="0" eaLnBrk="0" fontAlgn="base" hangingPunct="0">
              <a:spcBef>
                <a:spcPct val="0"/>
              </a:spcBef>
              <a:spcAft>
                <a:spcPct val="0"/>
              </a:spcAft>
              <a:defRPr/>
            </a:pPr>
            <a:endParaRPr lang="en-US" sz="1000" kern="1200">
              <a:solidFill>
                <a:srgbClr val="333333"/>
              </a:solidFill>
              <a:latin typeface="Arial" charset="0"/>
              <a:cs typeface="+mn-cs"/>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a:solidFill>
                <a:srgbClr val="717074">
                  <a:tint val="75000"/>
                </a:srgbClr>
              </a:solidFill>
              <a:latin typeface="Arial"/>
            </a:endParaRPr>
          </a:p>
        </p:txBody>
      </p:sp>
      <p:sp>
        <p:nvSpPr>
          <p:cNvPr id="5" name="Footer Placeholder 4"/>
          <p:cNvSpPr>
            <a:spLocks noGrp="1"/>
          </p:cNvSpPr>
          <p:nvPr>
            <p:ph type="ftr" sz="quarter" idx="11"/>
          </p:nvPr>
        </p:nvSpPr>
        <p:spPr/>
        <p:txBody>
          <a:bodyPr/>
          <a:lstStyle/>
          <a:p>
            <a:r>
              <a:rPr lang="en-US" dirty="0" smtClean="0">
                <a:solidFill>
                  <a:srgbClr val="717074">
                    <a:tint val="75000"/>
                  </a:srgbClr>
                </a:solidFill>
                <a:latin typeface="Arial"/>
              </a:rPr>
              <a:t>CONFIDENTIAL</a:t>
            </a:r>
            <a:endParaRPr lang="en-US" dirty="0">
              <a:solidFill>
                <a:srgbClr val="717074">
                  <a:tint val="75000"/>
                </a:srgbClr>
              </a:solidFill>
              <a:latin typeface="Aria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
        <p:nvSpPr>
          <p:cNvPr id="7" name="Title 6"/>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hasCustomPrompt="1"/>
          </p:nvPr>
        </p:nvSpPr>
        <p:spPr>
          <a:xfrm>
            <a:off x="1752600" y="6477000"/>
            <a:ext cx="3657600" cy="152400"/>
          </a:xfrm>
        </p:spPr>
        <p:txBody>
          <a:bodyPr/>
          <a:lstStyle>
            <a:lvl1pPr marL="0" indent="0">
              <a:buNone/>
              <a:defRPr sz="1000" baseline="0">
                <a:latin typeface="Arial"/>
                <a:cs typeface="Arial"/>
              </a:defRPr>
            </a:lvl1pPr>
          </a:lstStyle>
          <a:p>
            <a:pPr lvl="0"/>
            <a:r>
              <a:rPr lang="en-US" dirty="0" smtClean="0">
                <a:solidFill>
                  <a:srgbClr val="717074">
                    <a:tint val="75000"/>
                  </a:srgbClr>
                </a:solidFill>
                <a:latin typeface="+mn-lt"/>
              </a:rPr>
              <a:t>Ben Corrie, George </a:t>
            </a:r>
            <a:r>
              <a:rPr lang="en-US" dirty="0" err="1" smtClean="0">
                <a:solidFill>
                  <a:srgbClr val="717074">
                    <a:tint val="75000"/>
                  </a:srgbClr>
                </a:solidFill>
                <a:latin typeface="+mn-lt"/>
              </a:rPr>
              <a:t>Hicken</a:t>
            </a:r>
            <a:r>
              <a:rPr lang="en-US" dirty="0" smtClean="0">
                <a:solidFill>
                  <a:srgbClr val="717074">
                    <a:tint val="75000"/>
                  </a:srgbClr>
                </a:solidFill>
                <a:latin typeface="+mn-lt"/>
              </a:rPr>
              <a:t>, Aaron </a:t>
            </a:r>
            <a:r>
              <a:rPr lang="en-US" dirty="0" err="1" smtClean="0">
                <a:solidFill>
                  <a:srgbClr val="717074">
                    <a:tint val="75000"/>
                  </a:srgbClr>
                </a:solidFill>
                <a:latin typeface="+mn-lt"/>
              </a:rPr>
              <a:t>Sweemer</a:t>
            </a:r>
            <a:r>
              <a:rPr lang="en-US" dirty="0" smtClean="0">
                <a:solidFill>
                  <a:srgbClr val="717074">
                    <a:tint val="75000"/>
                  </a:srgbClr>
                </a:solidFill>
                <a:latin typeface="+mn-lt"/>
              </a:rPr>
              <a:t>, Zee Yang</a:t>
            </a:r>
            <a:endParaRPr lang="en-US" dirty="0"/>
          </a:p>
        </p:txBody>
      </p:sp>
    </p:spTree>
    <p:extLst>
      <p:ext uri="{BB962C8B-B14F-4D97-AF65-F5344CB8AC3E}">
        <p14:creationId xmlns:p14="http://schemas.microsoft.com/office/powerpoint/2010/main" val="21149514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76400"/>
            <a:ext cx="82296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717074">
                  <a:tint val="75000"/>
                </a:srgbClr>
              </a:solidFill>
              <a:latin typeface="Arial"/>
            </a:endParaRPr>
          </a:p>
        </p:txBody>
      </p:sp>
      <p:sp>
        <p:nvSpPr>
          <p:cNvPr id="5" name="Footer Placeholder 4"/>
          <p:cNvSpPr>
            <a:spLocks noGrp="1"/>
          </p:cNvSpPr>
          <p:nvPr>
            <p:ph type="ftr" sz="quarter" idx="11"/>
          </p:nvPr>
        </p:nvSpPr>
        <p:spPr/>
        <p:txBody>
          <a:bodyPr/>
          <a:lstStyle/>
          <a:p>
            <a:r>
              <a:rPr lang="en-US" smtClean="0">
                <a:solidFill>
                  <a:srgbClr val="717074">
                    <a:tint val="75000"/>
                  </a:srgbClr>
                </a:solidFill>
                <a:latin typeface="Arial"/>
              </a:rPr>
              <a:t>CONFIDENTIAL</a:t>
            </a:r>
            <a:endParaRPr lang="en-US">
              <a:solidFill>
                <a:srgbClr val="717074">
                  <a:tint val="75000"/>
                </a:srgbClr>
              </a:solidFill>
              <a:latin typeface="Arial"/>
            </a:endParaRP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prstClr val="white"/>
                </a:solidFill>
                <a:latin typeface="Arial"/>
              </a:rPr>
              <a:pPr/>
              <a:t>‹#›</a:t>
            </a:fld>
            <a:endParaRPr lang="en-US">
              <a:solidFill>
                <a:prstClr val="white"/>
              </a:solidFill>
              <a:latin typeface="Arial"/>
            </a:endParaRPr>
          </a:p>
        </p:txBody>
      </p:sp>
      <p:sp>
        <p:nvSpPr>
          <p:cNvPr id="9" name="Text Placeholder 8"/>
          <p:cNvSpPr>
            <a:spLocks noGrp="1"/>
          </p:cNvSpPr>
          <p:nvPr>
            <p:ph type="body" sz="quarter" idx="13" hasCustomPrompt="1"/>
          </p:nvPr>
        </p:nvSpPr>
        <p:spPr>
          <a:xfrm>
            <a:off x="457200" y="1206500"/>
            <a:ext cx="8229600" cy="304800"/>
          </a:xfrm>
        </p:spPr>
        <p:txBody>
          <a:bodyPr/>
          <a:lstStyle>
            <a:lvl1pPr marL="0" indent="0">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smtClean="0"/>
              <a:t>Click to add subtitle</a:t>
            </a:r>
          </a:p>
        </p:txBody>
      </p:sp>
    </p:spTree>
    <p:extLst>
      <p:ext uri="{BB962C8B-B14F-4D97-AF65-F5344CB8AC3E}">
        <p14:creationId xmlns:p14="http://schemas.microsoft.com/office/powerpoint/2010/main" val="39742958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bwMode="ltGray">
          <a:xfrm>
            <a:off x="4274108" y="0"/>
            <a:ext cx="4869892" cy="6858000"/>
          </a:xfrm>
          <a:prstGeom prst="rect">
            <a:avLst/>
          </a:prstGeom>
        </p:spPr>
      </p:pic>
      <p:sp>
        <p:nvSpPr>
          <p:cNvPr id="2" name="Title 1"/>
          <p:cNvSpPr>
            <a:spLocks noGrp="1"/>
          </p:cNvSpPr>
          <p:nvPr>
            <p:ph type="title"/>
          </p:nvPr>
        </p:nvSpPr>
        <p:spPr>
          <a:xfrm>
            <a:off x="461167" y="1676400"/>
            <a:ext cx="5486400" cy="1524000"/>
          </a:xfrm>
        </p:spPr>
        <p:txBody>
          <a:bodyPr anchor="b"/>
          <a:lstStyle>
            <a:lvl1pPr algn="l">
              <a:defRPr sz="36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457198" y="3276600"/>
            <a:ext cx="5486400"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dirty="0" smtClean="0"/>
              <a:t>Click to edit Master text styles</a:t>
            </a:r>
          </a:p>
        </p:txBody>
      </p:sp>
      <p:grpSp>
        <p:nvGrpSpPr>
          <p:cNvPr id="6" name="Group 5"/>
          <p:cNvGrpSpPr/>
          <p:nvPr userDrawn="1"/>
        </p:nvGrpSpPr>
        <p:grpSpPr>
          <a:xfrm>
            <a:off x="448524" y="6446044"/>
            <a:ext cx="1099793" cy="173355"/>
            <a:chOff x="-84138" y="5622925"/>
            <a:chExt cx="4330701" cy="682626"/>
          </a:xfrm>
        </p:grpSpPr>
        <p:sp>
          <p:nvSpPr>
            <p:cNvPr id="9"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0"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1"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2"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3"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4"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5"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spTree>
    <p:extLst>
      <p:ext uri="{BB962C8B-B14F-4D97-AF65-F5344CB8AC3E}">
        <p14:creationId xmlns:p14="http://schemas.microsoft.com/office/powerpoint/2010/main" val="22382183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0"/>
            <a:ext cx="4572000" cy="1524000"/>
          </a:xfrm>
        </p:spPr>
        <p:txBody>
          <a:bodyPr anchor="b"/>
          <a:lstStyle>
            <a:lvl1pPr algn="l">
              <a:defRPr sz="3600" b="1"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457200" y="3276600"/>
            <a:ext cx="4572000"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dirty="0" smtClean="0"/>
              <a:t>Click to edit Master text styles</a:t>
            </a:r>
          </a:p>
        </p:txBody>
      </p:sp>
      <p:grpSp>
        <p:nvGrpSpPr>
          <p:cNvPr id="5" name="Group 4"/>
          <p:cNvGrpSpPr/>
          <p:nvPr userDrawn="1"/>
        </p:nvGrpSpPr>
        <p:grpSpPr>
          <a:xfrm>
            <a:off x="448524" y="6446044"/>
            <a:ext cx="1099793" cy="173355"/>
            <a:chOff x="-84138" y="5622925"/>
            <a:chExt cx="4330701" cy="682626"/>
          </a:xfrm>
        </p:grpSpPr>
        <p:sp>
          <p:nvSpPr>
            <p:cNvPr id="6"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7"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9"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0"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1"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2"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3"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spTree>
    <p:extLst>
      <p:ext uri="{BB962C8B-B14F-4D97-AF65-F5344CB8AC3E}">
        <p14:creationId xmlns:p14="http://schemas.microsoft.com/office/powerpoint/2010/main" val="12193332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Quo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685798" y="2593231"/>
            <a:ext cx="3609977" cy="533400"/>
          </a:xfrm>
        </p:spPr>
        <p:txBody>
          <a:bodyPr anchor="t"/>
          <a:lstStyle>
            <a:lvl1pPr marL="0" indent="0">
              <a:spcBef>
                <a:spcPts val="0"/>
              </a:spcBef>
              <a:buNone/>
              <a:defRPr sz="1600">
                <a:solidFill>
                  <a:schemeClr val="accent1"/>
                </a:solidFill>
              </a:defRPr>
            </a:lvl1pPr>
            <a:lvl2pPr marL="0" indent="0">
              <a:spcBef>
                <a:spcPts val="0"/>
              </a:spcBef>
              <a:buNone/>
              <a:defRPr sz="1600">
                <a:solidFill>
                  <a:schemeClr val="accent1"/>
                </a:solidFill>
              </a:defRPr>
            </a:lvl2pPr>
            <a:lvl3pPr marL="0" indent="0">
              <a:spcBef>
                <a:spcPts val="0"/>
              </a:spcBef>
              <a:buNone/>
              <a:defRPr sz="1600">
                <a:solidFill>
                  <a:schemeClr val="accent1"/>
                </a:solidFill>
              </a:defRPr>
            </a:lvl3pPr>
            <a:lvl4pPr marL="0" indent="0">
              <a:spcBef>
                <a:spcPts val="0"/>
              </a:spcBef>
              <a:buNone/>
              <a:defRPr sz="1600">
                <a:solidFill>
                  <a:schemeClr val="accent1"/>
                </a:solidFill>
              </a:defRPr>
            </a:lvl4pPr>
            <a:lvl5pPr marL="0" indent="0">
              <a:spcBef>
                <a:spcPts val="0"/>
              </a:spcBef>
              <a:buNone/>
              <a:defRPr sz="1600">
                <a:solidFill>
                  <a:schemeClr val="accent1"/>
                </a:solidFill>
              </a:defRPr>
            </a:lvl5pPr>
            <a:lvl6pPr marL="0" indent="0">
              <a:spcBef>
                <a:spcPts val="0"/>
              </a:spcBef>
              <a:buNone/>
              <a:defRPr sz="1600">
                <a:solidFill>
                  <a:schemeClr val="accent1"/>
                </a:solidFill>
              </a:defRPr>
            </a:lvl6pPr>
            <a:lvl7pPr marL="0" indent="0">
              <a:spcBef>
                <a:spcPts val="0"/>
              </a:spcBef>
              <a:buNone/>
              <a:defRPr sz="1600">
                <a:solidFill>
                  <a:schemeClr val="accent1"/>
                </a:solidFill>
              </a:defRPr>
            </a:lvl7pPr>
            <a:lvl8pPr marL="0" indent="0">
              <a:spcBef>
                <a:spcPts val="0"/>
              </a:spcBef>
              <a:buNone/>
              <a:defRPr sz="1600">
                <a:solidFill>
                  <a:schemeClr val="accent1"/>
                </a:solidFill>
              </a:defRPr>
            </a:lvl8pPr>
            <a:lvl9pPr marL="0" indent="0">
              <a:spcBef>
                <a:spcPts val="0"/>
              </a:spcBef>
              <a:buNone/>
              <a:defRPr sz="1600">
                <a:solidFill>
                  <a:schemeClr val="accent1"/>
                </a:solidFill>
              </a:defRPr>
            </a:lvl9pPr>
          </a:lstStyle>
          <a:p>
            <a:pPr lvl="0"/>
            <a:r>
              <a:rPr lang="en-US" dirty="0" smtClean="0"/>
              <a:t>Click to add Name, Title, Company</a:t>
            </a:r>
          </a:p>
        </p:txBody>
      </p:sp>
      <p:sp>
        <p:nvSpPr>
          <p:cNvPr id="5" name="Text Placeholder 4"/>
          <p:cNvSpPr>
            <a:spLocks noGrp="1"/>
          </p:cNvSpPr>
          <p:nvPr>
            <p:ph type="body" sz="quarter" idx="11"/>
          </p:nvPr>
        </p:nvSpPr>
        <p:spPr>
          <a:xfrm>
            <a:off x="632460" y="457200"/>
            <a:ext cx="3657600" cy="2011680"/>
          </a:xfrm>
        </p:spPr>
        <p:txBody>
          <a:bodyPr/>
          <a:lstStyle>
            <a:lvl1pPr marL="58738" indent="-55563">
              <a:lnSpc>
                <a:spcPct val="100000"/>
              </a:lnSpc>
              <a:spcBef>
                <a:spcPts val="0"/>
              </a:spcBef>
              <a:buNone/>
              <a:defRPr sz="2200">
                <a:solidFill>
                  <a:schemeClr val="accent3">
                    <a:lumMod val="50000"/>
                  </a:schemeClr>
                </a:solidFill>
              </a:defRPr>
            </a:lvl1pPr>
            <a:lvl2pPr marL="3175" indent="0">
              <a:lnSpc>
                <a:spcPct val="100000"/>
              </a:lnSpc>
              <a:spcBef>
                <a:spcPts val="0"/>
              </a:spcBef>
              <a:buNone/>
              <a:defRPr sz="2200">
                <a:solidFill>
                  <a:schemeClr val="accent1">
                    <a:lumMod val="50000"/>
                  </a:schemeClr>
                </a:solidFill>
              </a:defRPr>
            </a:lvl2pPr>
            <a:lvl3pPr marL="3175" indent="0">
              <a:lnSpc>
                <a:spcPct val="100000"/>
              </a:lnSpc>
              <a:spcBef>
                <a:spcPts val="0"/>
              </a:spcBef>
              <a:buNone/>
              <a:defRPr sz="2200">
                <a:solidFill>
                  <a:schemeClr val="accent1">
                    <a:lumMod val="50000"/>
                  </a:schemeClr>
                </a:solidFill>
              </a:defRPr>
            </a:lvl3pPr>
            <a:lvl4pPr marL="3175" indent="0">
              <a:lnSpc>
                <a:spcPct val="100000"/>
              </a:lnSpc>
              <a:spcBef>
                <a:spcPts val="0"/>
              </a:spcBef>
              <a:buNone/>
              <a:defRPr sz="2200">
                <a:solidFill>
                  <a:schemeClr val="accent1">
                    <a:lumMod val="50000"/>
                  </a:schemeClr>
                </a:solidFill>
              </a:defRPr>
            </a:lvl4pPr>
            <a:lvl5pPr marL="3175" indent="0">
              <a:lnSpc>
                <a:spcPct val="100000"/>
              </a:lnSpc>
              <a:spcBef>
                <a:spcPts val="0"/>
              </a:spcBef>
              <a:buNone/>
              <a:defRPr sz="2200">
                <a:solidFill>
                  <a:schemeClr val="accent1">
                    <a:lumMod val="50000"/>
                  </a:schemeClr>
                </a:solidFill>
              </a:defRPr>
            </a:lvl5pPr>
            <a:lvl6pPr marL="3175" indent="0">
              <a:lnSpc>
                <a:spcPct val="100000"/>
              </a:lnSpc>
              <a:spcBef>
                <a:spcPts val="0"/>
              </a:spcBef>
              <a:buNone/>
              <a:defRPr sz="2200">
                <a:solidFill>
                  <a:schemeClr val="accent1">
                    <a:lumMod val="50000"/>
                  </a:schemeClr>
                </a:solidFill>
              </a:defRPr>
            </a:lvl6pPr>
            <a:lvl7pPr marL="3175" indent="0">
              <a:lnSpc>
                <a:spcPct val="100000"/>
              </a:lnSpc>
              <a:spcBef>
                <a:spcPts val="0"/>
              </a:spcBef>
              <a:buNone/>
              <a:defRPr sz="2200">
                <a:solidFill>
                  <a:schemeClr val="accent1">
                    <a:lumMod val="50000"/>
                  </a:schemeClr>
                </a:solidFill>
              </a:defRPr>
            </a:lvl7pPr>
            <a:lvl8pPr marL="3175" indent="0">
              <a:lnSpc>
                <a:spcPct val="100000"/>
              </a:lnSpc>
              <a:spcBef>
                <a:spcPts val="0"/>
              </a:spcBef>
              <a:buNone/>
              <a:defRPr sz="2200">
                <a:solidFill>
                  <a:schemeClr val="accent1">
                    <a:lumMod val="50000"/>
                  </a:schemeClr>
                </a:solidFill>
              </a:defRPr>
            </a:lvl8pPr>
            <a:lvl9pPr marL="3175" indent="0">
              <a:lnSpc>
                <a:spcPct val="100000"/>
              </a:lnSpc>
              <a:spcBef>
                <a:spcPts val="0"/>
              </a:spcBef>
              <a:buNone/>
              <a:defRPr sz="2200">
                <a:solidFill>
                  <a:schemeClr val="accent1">
                    <a:lumMod val="50000"/>
                  </a:schemeClr>
                </a:solidFill>
              </a:defRPr>
            </a:lvl9pPr>
          </a:lstStyle>
          <a:p>
            <a:pPr lvl="0"/>
            <a:r>
              <a:rPr lang="en-US" dirty="0" smtClean="0"/>
              <a:t>Click to edit Master text styles</a:t>
            </a:r>
          </a:p>
        </p:txBody>
      </p:sp>
      <p:grpSp>
        <p:nvGrpSpPr>
          <p:cNvPr id="6" name="Group 5"/>
          <p:cNvGrpSpPr/>
          <p:nvPr/>
        </p:nvGrpSpPr>
        <p:grpSpPr>
          <a:xfrm>
            <a:off x="448524" y="6446044"/>
            <a:ext cx="1099793" cy="173355"/>
            <a:chOff x="-84138" y="5622925"/>
            <a:chExt cx="4330701" cy="682626"/>
          </a:xfrm>
          <a:solidFill>
            <a:srgbClr val="FFFFFF"/>
          </a:solidFill>
        </p:grpSpPr>
        <p:sp>
          <p:nvSpPr>
            <p:cNvPr id="7"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3"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4"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5"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spTree>
    <p:extLst>
      <p:ext uri="{BB962C8B-B14F-4D97-AF65-F5344CB8AC3E}">
        <p14:creationId xmlns:p14="http://schemas.microsoft.com/office/powerpoint/2010/main" val="39750273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Metric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92067" y="685800"/>
            <a:ext cx="3291840" cy="1676400"/>
          </a:xfrm>
        </p:spPr>
        <p:txBody>
          <a:bodyPr anchor="b"/>
          <a:lstStyle>
            <a:lvl1pPr marL="3175" indent="0">
              <a:spcBef>
                <a:spcPts val="0"/>
              </a:spcBef>
              <a:buNone/>
              <a:defRPr sz="11000">
                <a:solidFill>
                  <a:schemeClr val="accent3"/>
                </a:solidFill>
              </a:defRPr>
            </a:lvl1pPr>
            <a:lvl2pPr marL="3175" indent="0">
              <a:spcBef>
                <a:spcPts val="0"/>
              </a:spcBef>
              <a:buNone/>
              <a:defRPr sz="11000">
                <a:solidFill>
                  <a:schemeClr val="accent3"/>
                </a:solidFill>
              </a:defRPr>
            </a:lvl2pPr>
            <a:lvl3pPr marL="3175" indent="0">
              <a:spcBef>
                <a:spcPts val="0"/>
              </a:spcBef>
              <a:buNone/>
              <a:defRPr sz="11000">
                <a:solidFill>
                  <a:schemeClr val="accent3"/>
                </a:solidFill>
              </a:defRPr>
            </a:lvl3pPr>
            <a:lvl4pPr marL="3175" indent="0">
              <a:spcBef>
                <a:spcPts val="0"/>
              </a:spcBef>
              <a:buNone/>
              <a:defRPr sz="11000">
                <a:solidFill>
                  <a:schemeClr val="accent3"/>
                </a:solidFill>
              </a:defRPr>
            </a:lvl4pPr>
            <a:lvl5pPr marL="3175" indent="0">
              <a:spcBef>
                <a:spcPts val="0"/>
              </a:spcBef>
              <a:buNone/>
              <a:defRPr sz="11000">
                <a:solidFill>
                  <a:schemeClr val="accent3"/>
                </a:solidFill>
              </a:defRPr>
            </a:lvl5pPr>
            <a:lvl6pPr marL="3175" indent="0">
              <a:spcBef>
                <a:spcPts val="0"/>
              </a:spcBef>
              <a:buNone/>
              <a:defRPr sz="11000">
                <a:solidFill>
                  <a:schemeClr val="accent3"/>
                </a:solidFill>
              </a:defRPr>
            </a:lvl6pPr>
            <a:lvl7pPr marL="3175" indent="0">
              <a:spcBef>
                <a:spcPts val="0"/>
              </a:spcBef>
              <a:buNone/>
              <a:defRPr sz="11000">
                <a:solidFill>
                  <a:schemeClr val="accent3"/>
                </a:solidFill>
              </a:defRPr>
            </a:lvl7pPr>
            <a:lvl8pPr marL="3175" indent="0">
              <a:spcBef>
                <a:spcPts val="0"/>
              </a:spcBef>
              <a:buNone/>
              <a:defRPr sz="11000">
                <a:solidFill>
                  <a:schemeClr val="accent3"/>
                </a:solidFill>
              </a:defRPr>
            </a:lvl8pPr>
            <a:lvl9pPr marL="3175" indent="0">
              <a:spcBef>
                <a:spcPts val="0"/>
              </a:spcBef>
              <a:buNone/>
              <a:defRPr sz="11000">
                <a:solidFill>
                  <a:schemeClr val="accent3"/>
                </a:solidFill>
              </a:defRPr>
            </a:lvl9pPr>
          </a:lstStyle>
          <a:p>
            <a:pPr lvl="0"/>
            <a:r>
              <a:rPr lang="en-US" dirty="0" smtClean="0"/>
              <a:t>XX</a:t>
            </a:r>
          </a:p>
        </p:txBody>
      </p:sp>
      <p:sp>
        <p:nvSpPr>
          <p:cNvPr id="14" name="Text Placeholder 3"/>
          <p:cNvSpPr>
            <a:spLocks noGrp="1"/>
          </p:cNvSpPr>
          <p:nvPr>
            <p:ph type="body" sz="quarter" idx="11"/>
          </p:nvPr>
        </p:nvSpPr>
        <p:spPr>
          <a:xfrm>
            <a:off x="992067" y="2362200"/>
            <a:ext cx="3291840" cy="1066800"/>
          </a:xfrm>
        </p:spPr>
        <p:txBody>
          <a:bodyPr/>
          <a:lstStyle>
            <a:lvl1pPr marL="3175" indent="0">
              <a:spcBef>
                <a:spcPts val="0"/>
              </a:spcBef>
              <a:buNone/>
              <a:defRPr sz="2400" cap="none" baseline="0">
                <a:solidFill>
                  <a:schemeClr val="accent3"/>
                </a:solidFill>
              </a:defRPr>
            </a:lvl1pPr>
            <a:lvl2pPr marL="3175" indent="0">
              <a:spcBef>
                <a:spcPts val="0"/>
              </a:spcBef>
              <a:buNone/>
              <a:defRPr sz="2000" cap="all" baseline="0">
                <a:solidFill>
                  <a:schemeClr val="accent3"/>
                </a:solidFill>
              </a:defRPr>
            </a:lvl2pPr>
            <a:lvl3pPr marL="3175" indent="0">
              <a:spcBef>
                <a:spcPts val="0"/>
              </a:spcBef>
              <a:buNone/>
              <a:defRPr sz="2000" cap="all" baseline="0">
                <a:solidFill>
                  <a:schemeClr val="accent3"/>
                </a:solidFill>
              </a:defRPr>
            </a:lvl3pPr>
            <a:lvl4pPr marL="3175" indent="0">
              <a:spcBef>
                <a:spcPts val="0"/>
              </a:spcBef>
              <a:buNone/>
              <a:defRPr sz="2000" cap="all" baseline="0">
                <a:solidFill>
                  <a:schemeClr val="accent3"/>
                </a:solidFill>
              </a:defRPr>
            </a:lvl4pPr>
            <a:lvl5pPr marL="3175" indent="0">
              <a:spcBef>
                <a:spcPts val="0"/>
              </a:spcBef>
              <a:buNone/>
              <a:defRPr sz="2000" cap="all" baseline="0">
                <a:solidFill>
                  <a:schemeClr val="accent3"/>
                </a:solidFill>
              </a:defRPr>
            </a:lvl5pPr>
            <a:lvl6pPr marL="3175" indent="0">
              <a:spcBef>
                <a:spcPts val="0"/>
              </a:spcBef>
              <a:buNone/>
              <a:defRPr sz="2000" cap="all" baseline="0">
                <a:solidFill>
                  <a:schemeClr val="accent3"/>
                </a:solidFill>
              </a:defRPr>
            </a:lvl6pPr>
            <a:lvl7pPr marL="3175" indent="0">
              <a:spcBef>
                <a:spcPts val="0"/>
              </a:spcBef>
              <a:buNone/>
              <a:defRPr sz="2000" cap="all" baseline="0">
                <a:solidFill>
                  <a:schemeClr val="accent3"/>
                </a:solidFill>
              </a:defRPr>
            </a:lvl7pPr>
            <a:lvl8pPr marL="3175" indent="0">
              <a:spcBef>
                <a:spcPts val="0"/>
              </a:spcBef>
              <a:buNone/>
              <a:defRPr sz="2000" cap="all" baseline="0">
                <a:solidFill>
                  <a:schemeClr val="accent3"/>
                </a:solidFill>
              </a:defRPr>
            </a:lvl8pPr>
            <a:lvl9pPr marL="3175" indent="0">
              <a:spcBef>
                <a:spcPts val="0"/>
              </a:spcBef>
              <a:buNone/>
              <a:defRPr sz="2000" cap="all" baseline="0">
                <a:solidFill>
                  <a:schemeClr val="accent3"/>
                </a:solidFill>
              </a:defRPr>
            </a:lvl9pPr>
          </a:lstStyle>
          <a:p>
            <a:pPr lvl="0"/>
            <a:r>
              <a:rPr lang="en-US" dirty="0" smtClean="0"/>
              <a:t>Click to edit Master text styles</a:t>
            </a:r>
          </a:p>
        </p:txBody>
      </p:sp>
      <p:grpSp>
        <p:nvGrpSpPr>
          <p:cNvPr id="5" name="Group 4"/>
          <p:cNvGrpSpPr/>
          <p:nvPr/>
        </p:nvGrpSpPr>
        <p:grpSpPr>
          <a:xfrm>
            <a:off x="448524" y="6446044"/>
            <a:ext cx="1099793" cy="173355"/>
            <a:chOff x="-84138" y="5622925"/>
            <a:chExt cx="4330701" cy="682626"/>
          </a:xfrm>
        </p:grpSpPr>
        <p:sp>
          <p:nvSpPr>
            <p:cNvPr id="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spTree>
    <p:extLst>
      <p:ext uri="{BB962C8B-B14F-4D97-AF65-F5344CB8AC3E}">
        <p14:creationId xmlns:p14="http://schemas.microsoft.com/office/powerpoint/2010/main" val="30594301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ric 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029200" y="2209800"/>
            <a:ext cx="3291840" cy="1676400"/>
          </a:xfrm>
        </p:spPr>
        <p:txBody>
          <a:bodyPr anchor="b"/>
          <a:lstStyle>
            <a:lvl1pPr marL="3175" indent="0">
              <a:spcBef>
                <a:spcPts val="0"/>
              </a:spcBef>
              <a:buNone/>
              <a:defRPr sz="11000">
                <a:solidFill>
                  <a:schemeClr val="bg1"/>
                </a:solidFill>
              </a:defRPr>
            </a:lvl1pPr>
            <a:lvl2pPr marL="3175" indent="0">
              <a:spcBef>
                <a:spcPts val="0"/>
              </a:spcBef>
              <a:buNone/>
              <a:defRPr sz="11000">
                <a:solidFill>
                  <a:schemeClr val="bg1"/>
                </a:solidFill>
              </a:defRPr>
            </a:lvl2pPr>
            <a:lvl3pPr marL="3175" indent="0">
              <a:spcBef>
                <a:spcPts val="0"/>
              </a:spcBef>
              <a:buNone/>
              <a:defRPr sz="11000">
                <a:solidFill>
                  <a:schemeClr val="bg1"/>
                </a:solidFill>
              </a:defRPr>
            </a:lvl3pPr>
            <a:lvl4pPr marL="3175" indent="0">
              <a:spcBef>
                <a:spcPts val="0"/>
              </a:spcBef>
              <a:buNone/>
              <a:defRPr sz="11000">
                <a:solidFill>
                  <a:schemeClr val="bg1"/>
                </a:solidFill>
              </a:defRPr>
            </a:lvl4pPr>
            <a:lvl5pPr marL="3175" indent="0">
              <a:spcBef>
                <a:spcPts val="0"/>
              </a:spcBef>
              <a:buNone/>
              <a:defRPr sz="11000">
                <a:solidFill>
                  <a:schemeClr val="bg1"/>
                </a:solidFill>
              </a:defRPr>
            </a:lvl5pPr>
            <a:lvl6pPr marL="3175" indent="0">
              <a:spcBef>
                <a:spcPts val="0"/>
              </a:spcBef>
              <a:buNone/>
              <a:defRPr sz="11000">
                <a:solidFill>
                  <a:schemeClr val="bg1"/>
                </a:solidFill>
              </a:defRPr>
            </a:lvl6pPr>
            <a:lvl7pPr marL="3175" indent="0">
              <a:spcBef>
                <a:spcPts val="0"/>
              </a:spcBef>
              <a:buNone/>
              <a:defRPr sz="11000">
                <a:solidFill>
                  <a:schemeClr val="bg1"/>
                </a:solidFill>
              </a:defRPr>
            </a:lvl7pPr>
            <a:lvl8pPr marL="3175" indent="0">
              <a:spcBef>
                <a:spcPts val="0"/>
              </a:spcBef>
              <a:buNone/>
              <a:defRPr sz="11000">
                <a:solidFill>
                  <a:schemeClr val="bg1"/>
                </a:solidFill>
              </a:defRPr>
            </a:lvl8pPr>
            <a:lvl9pPr marL="3175" indent="0">
              <a:spcBef>
                <a:spcPts val="0"/>
              </a:spcBef>
              <a:buNone/>
              <a:defRPr sz="11000">
                <a:solidFill>
                  <a:schemeClr val="bg1"/>
                </a:solidFill>
              </a:defRPr>
            </a:lvl9pPr>
          </a:lstStyle>
          <a:p>
            <a:pPr lvl="0"/>
            <a:r>
              <a:rPr lang="en-US" dirty="0" smtClean="0"/>
              <a:t>XX</a:t>
            </a:r>
          </a:p>
        </p:txBody>
      </p:sp>
      <p:sp>
        <p:nvSpPr>
          <p:cNvPr id="14" name="Text Placeholder 3"/>
          <p:cNvSpPr>
            <a:spLocks noGrp="1"/>
          </p:cNvSpPr>
          <p:nvPr>
            <p:ph type="body" sz="quarter" idx="11"/>
          </p:nvPr>
        </p:nvSpPr>
        <p:spPr>
          <a:xfrm>
            <a:off x="5029200" y="3886200"/>
            <a:ext cx="3291840" cy="1066800"/>
          </a:xfrm>
        </p:spPr>
        <p:txBody>
          <a:bodyPr/>
          <a:lstStyle>
            <a:lvl1pPr marL="3175" indent="0">
              <a:spcBef>
                <a:spcPts val="0"/>
              </a:spcBef>
              <a:buNone/>
              <a:defRPr sz="2400" cap="none" baseline="0">
                <a:solidFill>
                  <a:schemeClr val="bg1"/>
                </a:solidFill>
              </a:defRPr>
            </a:lvl1pPr>
            <a:lvl2pPr marL="3175" indent="0">
              <a:spcBef>
                <a:spcPts val="0"/>
              </a:spcBef>
              <a:buNone/>
              <a:defRPr sz="2400" cap="none" baseline="0">
                <a:solidFill>
                  <a:schemeClr val="bg1"/>
                </a:solidFill>
              </a:defRPr>
            </a:lvl2pPr>
            <a:lvl3pPr marL="3175" indent="0">
              <a:spcBef>
                <a:spcPts val="0"/>
              </a:spcBef>
              <a:buNone/>
              <a:defRPr sz="2000" cap="all" baseline="0">
                <a:solidFill>
                  <a:schemeClr val="bg1"/>
                </a:solidFill>
              </a:defRPr>
            </a:lvl3pPr>
            <a:lvl4pPr marL="3175" indent="0">
              <a:spcBef>
                <a:spcPts val="0"/>
              </a:spcBef>
              <a:buNone/>
              <a:defRPr sz="2000" cap="all" baseline="0">
                <a:solidFill>
                  <a:schemeClr val="bg1"/>
                </a:solidFill>
              </a:defRPr>
            </a:lvl4pPr>
            <a:lvl5pPr marL="3175" indent="0">
              <a:spcBef>
                <a:spcPts val="0"/>
              </a:spcBef>
              <a:buNone/>
              <a:defRPr sz="2000" cap="all" baseline="0">
                <a:solidFill>
                  <a:schemeClr val="bg1"/>
                </a:solidFill>
              </a:defRPr>
            </a:lvl5pPr>
            <a:lvl6pPr marL="3175" indent="0">
              <a:spcBef>
                <a:spcPts val="0"/>
              </a:spcBef>
              <a:buNone/>
              <a:defRPr sz="2000" cap="all" baseline="0">
                <a:solidFill>
                  <a:schemeClr val="bg1"/>
                </a:solidFill>
              </a:defRPr>
            </a:lvl6pPr>
            <a:lvl7pPr marL="3175" indent="0">
              <a:spcBef>
                <a:spcPts val="0"/>
              </a:spcBef>
              <a:buNone/>
              <a:defRPr sz="2000" cap="all" baseline="0">
                <a:solidFill>
                  <a:schemeClr val="bg1"/>
                </a:solidFill>
              </a:defRPr>
            </a:lvl7pPr>
            <a:lvl8pPr marL="3175" indent="0">
              <a:spcBef>
                <a:spcPts val="0"/>
              </a:spcBef>
              <a:buNone/>
              <a:defRPr sz="2000" cap="all" baseline="0">
                <a:solidFill>
                  <a:schemeClr val="bg1"/>
                </a:solidFill>
              </a:defRPr>
            </a:lvl8pPr>
            <a:lvl9pPr marL="3175" indent="0">
              <a:spcBef>
                <a:spcPts val="0"/>
              </a:spcBef>
              <a:buNone/>
              <a:defRPr sz="2000" cap="all" baseline="0">
                <a:solidFill>
                  <a:schemeClr val="bg1"/>
                </a:solidFill>
              </a:defRPr>
            </a:lvl9pPr>
          </a:lstStyle>
          <a:p>
            <a:pPr lvl="0"/>
            <a:r>
              <a:rPr lang="en-US" dirty="0" smtClean="0"/>
              <a:t>Click to edit Master text styles</a:t>
            </a:r>
          </a:p>
          <a:p>
            <a:pPr lvl="1"/>
            <a:endParaRPr lang="en-US" dirty="0" smtClean="0"/>
          </a:p>
        </p:txBody>
      </p:sp>
      <p:grpSp>
        <p:nvGrpSpPr>
          <p:cNvPr id="5" name="Group 4"/>
          <p:cNvGrpSpPr/>
          <p:nvPr/>
        </p:nvGrpSpPr>
        <p:grpSpPr>
          <a:xfrm>
            <a:off x="448524" y="6446044"/>
            <a:ext cx="1099793" cy="173355"/>
            <a:chOff x="-84138" y="5622925"/>
            <a:chExt cx="4330701" cy="682626"/>
          </a:xfrm>
          <a:solidFill>
            <a:srgbClr val="FFFFFF"/>
          </a:solidFill>
        </p:grpSpPr>
        <p:sp>
          <p:nvSpPr>
            <p:cNvPr id="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8"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9"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0"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1"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2"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3"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spTree>
    <p:extLst>
      <p:ext uri="{BB962C8B-B14F-4D97-AF65-F5344CB8AC3E}">
        <p14:creationId xmlns:p14="http://schemas.microsoft.com/office/powerpoint/2010/main" val="13241309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30">
            <a:extLst>
              <a:ext uri="{28A0092B-C50C-407E-A947-70E740481C1C}">
                <a14:useLocalDpi xmlns:a14="http://schemas.microsoft.com/office/drawing/2010/main"/>
              </a:ext>
            </a:extLst>
          </a:blip>
          <a:stretch>
            <a:fillRect/>
          </a:stretch>
        </p:blipFill>
        <p:spPr bwMode="ltGray">
          <a:xfrm>
            <a:off x="7373816" y="5562600"/>
            <a:ext cx="1770184" cy="1300264"/>
          </a:xfrm>
          <a:prstGeom prst="rect">
            <a:avLst/>
          </a:prstGeom>
        </p:spPr>
      </p:pic>
      <p:sp>
        <p:nvSpPr>
          <p:cNvPr id="2" name="Title Placeholder 1"/>
          <p:cNvSpPr>
            <a:spLocks noGrp="1"/>
          </p:cNvSpPr>
          <p:nvPr>
            <p:ph type="title"/>
          </p:nvPr>
        </p:nvSpPr>
        <p:spPr>
          <a:xfrm>
            <a:off x="457200" y="330200"/>
            <a:ext cx="8229600" cy="812800"/>
          </a:xfrm>
          <a:prstGeom prst="rect">
            <a:avLst/>
          </a:prstGeom>
        </p:spPr>
        <p:txBody>
          <a:bodyPr vert="horz" lIns="0" tIns="0" rIns="0" bIns="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71600"/>
            <a:ext cx="8229600" cy="46482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4" name="Date Placeholder 3"/>
          <p:cNvSpPr>
            <a:spLocks noGrp="1"/>
          </p:cNvSpPr>
          <p:nvPr>
            <p:ph type="dt" sz="half" idx="2"/>
          </p:nvPr>
        </p:nvSpPr>
        <p:spPr>
          <a:xfrm>
            <a:off x="8305800" y="6883401"/>
            <a:ext cx="838200" cy="133350"/>
          </a:xfrm>
          <a:prstGeom prst="rect">
            <a:avLst/>
          </a:prstGeom>
        </p:spPr>
        <p:txBody>
          <a:bodyPr vert="horz" lIns="0" tIns="0" rIns="0" bIns="0" rtlCol="0" anchor="ctr"/>
          <a:lstStyle>
            <a:lvl1pPr algn="r">
              <a:defRPr sz="800">
                <a:solidFill>
                  <a:schemeClr val="tx1">
                    <a:tint val="75000"/>
                  </a:schemeClr>
                </a:solidFill>
              </a:defRPr>
            </a:lvl1pPr>
          </a:lstStyle>
          <a:p>
            <a:endParaRPr lang="en-US" dirty="0">
              <a:solidFill>
                <a:srgbClr val="717074">
                  <a:tint val="75000"/>
                </a:srgbClr>
              </a:solidFill>
              <a:latin typeface="Arial"/>
            </a:endParaRPr>
          </a:p>
        </p:txBody>
      </p:sp>
      <p:sp>
        <p:nvSpPr>
          <p:cNvPr id="5" name="Footer Placeholder 4"/>
          <p:cNvSpPr>
            <a:spLocks noGrp="1"/>
          </p:cNvSpPr>
          <p:nvPr>
            <p:ph type="ftr" sz="quarter" idx="3"/>
          </p:nvPr>
        </p:nvSpPr>
        <p:spPr>
          <a:xfrm>
            <a:off x="5562600" y="6464300"/>
            <a:ext cx="1981200" cy="165100"/>
          </a:xfrm>
          <a:prstGeom prst="rect">
            <a:avLst/>
          </a:prstGeom>
        </p:spPr>
        <p:txBody>
          <a:bodyPr vert="horz" lIns="0" tIns="0" rIns="0" bIns="0" rtlCol="0" anchor="ctr"/>
          <a:lstStyle>
            <a:lvl1pPr algn="r">
              <a:defRPr sz="1000">
                <a:solidFill>
                  <a:schemeClr val="tx1">
                    <a:tint val="75000"/>
                  </a:schemeClr>
                </a:solidFill>
              </a:defRPr>
            </a:lvl1pPr>
          </a:lstStyle>
          <a:p>
            <a:r>
              <a:rPr lang="en-US" dirty="0" smtClean="0">
                <a:solidFill>
                  <a:srgbClr val="717074">
                    <a:tint val="75000"/>
                  </a:srgbClr>
                </a:solidFill>
                <a:latin typeface="Arial"/>
              </a:rPr>
              <a:t>CONFIDENTIAL</a:t>
            </a:r>
            <a:endParaRPr lang="en-US" dirty="0">
              <a:solidFill>
                <a:srgbClr val="717074">
                  <a:tint val="75000"/>
                </a:srgbClr>
              </a:solidFill>
              <a:latin typeface="Arial"/>
            </a:endParaRPr>
          </a:p>
        </p:txBody>
      </p:sp>
      <p:sp>
        <p:nvSpPr>
          <p:cNvPr id="6" name="Slide Number Placeholder 5"/>
          <p:cNvSpPr>
            <a:spLocks noGrp="1"/>
          </p:cNvSpPr>
          <p:nvPr>
            <p:ph type="sldNum" sz="quarter" idx="4"/>
          </p:nvPr>
        </p:nvSpPr>
        <p:spPr>
          <a:xfrm>
            <a:off x="8700260" y="6464301"/>
            <a:ext cx="338138" cy="149224"/>
          </a:xfrm>
          <a:prstGeom prst="rect">
            <a:avLst/>
          </a:prstGeom>
        </p:spPr>
        <p:txBody>
          <a:bodyPr vert="horz" lIns="0" tIns="0" rIns="0" bIns="0" rtlCol="0" anchor="ctr"/>
          <a:lstStyle>
            <a:lvl1pPr algn="ctr">
              <a:defRPr sz="1000">
                <a:solidFill>
                  <a:schemeClr val="bg1"/>
                </a:solidFill>
              </a:defRPr>
            </a:lvl1pPr>
          </a:lstStyle>
          <a:p>
            <a:fld id="{6EA6D8CF-3CDE-4807-BCD2-C9F2B831AAA5}" type="slidenum">
              <a:rPr lang="en-US" smtClean="0">
                <a:solidFill>
                  <a:prstClr val="white"/>
                </a:solidFill>
                <a:latin typeface="Arial"/>
              </a:rPr>
              <a:pPr/>
              <a:t>‹#›</a:t>
            </a:fld>
            <a:endParaRPr lang="en-US" dirty="0">
              <a:solidFill>
                <a:prstClr val="white"/>
              </a:solidFill>
              <a:latin typeface="Arial"/>
            </a:endParaRPr>
          </a:p>
        </p:txBody>
      </p:sp>
      <p:grpSp>
        <p:nvGrpSpPr>
          <p:cNvPr id="20" name="Group 19"/>
          <p:cNvGrpSpPr/>
          <p:nvPr userDrawn="1"/>
        </p:nvGrpSpPr>
        <p:grpSpPr>
          <a:xfrm>
            <a:off x="448524" y="6446044"/>
            <a:ext cx="1099793" cy="173355"/>
            <a:chOff x="-84138" y="5622925"/>
            <a:chExt cx="4330701" cy="682626"/>
          </a:xfrm>
        </p:grpSpPr>
        <p:sp>
          <p:nvSpPr>
            <p:cNvPr id="13"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4"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5"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6"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7"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8"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sp>
          <p:nvSpPr>
            <p:cNvPr id="19"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717074"/>
                </a:solidFill>
                <a:latin typeface="Arial"/>
              </a:endParaRPr>
            </a:p>
          </p:txBody>
        </p:sp>
      </p:grpSp>
    </p:spTree>
    <p:extLst>
      <p:ext uri="{BB962C8B-B14F-4D97-AF65-F5344CB8AC3E}">
        <p14:creationId xmlns:p14="http://schemas.microsoft.com/office/powerpoint/2010/main" val="81559860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hyperlink" Target="https://www.vmware.com/go/tcocalculator/newIndex.html?toConvertor=USD&amp;numvirtualMacin=5000&amp;productEdition=vCloud+Suite+Enterprise&amp;nummacinDeploy=5000&amp;virtualizationHost=Server+A+(2+CPU,+64GB+RAM)&amp;networkedStorage=iSCSI+SAN&amp;networkedStorageCo" TargetMode="External"/><Relationship Id="rId3" Type="http://schemas.openxmlformats.org/officeDocument/2006/relationships/hyperlink" Target="https://www.linkedin.com/pulse/cloud-vs-on-premises-hard-dollar-costs-greg-deckl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17.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image" Target="../media/image20.png"/><Relationship Id="rId1" Type="http://schemas.microsoft.com/office/2007/relationships/media" Target="../media/media2.mp4"/><Relationship Id="rId2"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898305"/>
            <a:ext cx="5486400" cy="1524000"/>
          </a:xfrm>
          <a:solidFill>
            <a:schemeClr val="bg1"/>
          </a:solidFill>
        </p:spPr>
        <p:txBody>
          <a:bodyPr/>
          <a:lstStyle/>
          <a:p>
            <a:pPr algn="ctr"/>
            <a:r>
              <a:rPr lang="en-US" sz="4000" dirty="0" err="1" smtClean="0"/>
              <a:t>vSDA</a:t>
            </a:r>
            <a:r>
              <a:rPr lang="en-US" sz="4000" dirty="0" smtClean="0"/>
              <a:t> </a:t>
            </a:r>
            <a:r>
              <a:rPr lang="mr-IN" sz="4000" dirty="0" smtClean="0"/>
              <a:t>–</a:t>
            </a:r>
            <a:r>
              <a:rPr lang="en-US" sz="4000" dirty="0" smtClean="0"/>
              <a:t> Self Driving Hybrid Cloud  Admin</a:t>
            </a:r>
            <a:endParaRPr lang="en-US" sz="4000" dirty="0"/>
          </a:p>
        </p:txBody>
      </p:sp>
      <p:sp>
        <p:nvSpPr>
          <p:cNvPr id="4" name="Text Placeholder 3"/>
          <p:cNvSpPr>
            <a:spLocks noGrp="1"/>
          </p:cNvSpPr>
          <p:nvPr>
            <p:ph type="body" idx="4294967295"/>
          </p:nvPr>
        </p:nvSpPr>
        <p:spPr>
          <a:xfrm>
            <a:off x="0" y="3276600"/>
            <a:ext cx="5486400" cy="609600"/>
          </a:xfrm>
        </p:spPr>
        <p:txBody>
          <a:bodyPr/>
          <a:lstStyle/>
          <a:p>
            <a:pPr marL="0" indent="0" algn="ctr">
              <a:buNone/>
            </a:pPr>
            <a:r>
              <a:rPr lang="en-US" dirty="0" smtClean="0"/>
              <a:t>Arun Viswanathan </a:t>
            </a:r>
          </a:p>
          <a:p>
            <a:pPr marL="0" indent="0" algn="ctr">
              <a:buNone/>
            </a:pPr>
            <a:r>
              <a:rPr lang="en-US" dirty="0" smtClean="0"/>
              <a:t>Rijo Simon</a:t>
            </a:r>
          </a:p>
          <a:p>
            <a:pPr marL="0" indent="0" algn="ctr">
              <a:buNone/>
            </a:pPr>
            <a:r>
              <a:rPr lang="en-US" dirty="0" smtClean="0"/>
              <a:t>Shubhangi Tandon</a:t>
            </a:r>
          </a:p>
          <a:p>
            <a:pPr algn="ctr"/>
            <a:endParaRPr lang="en-US" dirty="0" smtClean="0"/>
          </a:p>
          <a:p>
            <a:pPr marL="274320" lvl="1" indent="0" algn="ctr">
              <a:buNone/>
            </a:pPr>
            <a:r>
              <a:rPr lang="en-US" sz="1600" b="1" dirty="0" smtClean="0"/>
              <a:t>Advisors</a:t>
            </a:r>
            <a:r>
              <a:rPr lang="en-US" sz="1600" dirty="0" smtClean="0"/>
              <a:t>: </a:t>
            </a:r>
            <a:r>
              <a:rPr lang="en-US" sz="1600" dirty="0" err="1" smtClean="0"/>
              <a:t>Shenba</a:t>
            </a:r>
            <a:r>
              <a:rPr lang="en-US" sz="1600" dirty="0" smtClean="0"/>
              <a:t> </a:t>
            </a:r>
            <a:r>
              <a:rPr lang="en-US" sz="1600" dirty="0" err="1" smtClean="0"/>
              <a:t>Vishnubhatt</a:t>
            </a:r>
            <a:r>
              <a:rPr lang="en-US" sz="1600" dirty="0" smtClean="0"/>
              <a:t>, Tracy Lu, </a:t>
            </a:r>
            <a:r>
              <a:rPr lang="en-US" sz="1600" dirty="0" err="1" smtClean="0"/>
              <a:t>vROPS</a:t>
            </a:r>
            <a:r>
              <a:rPr lang="en-US" sz="1600" dirty="0" smtClean="0"/>
              <a:t> Team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09800"/>
            <a:ext cx="4071355" cy="2606895"/>
          </a:xfrm>
          <a:prstGeom prst="rect">
            <a:avLst/>
          </a:prstGeom>
        </p:spPr>
      </p:pic>
    </p:spTree>
    <p:extLst>
      <p:ext uri="{BB962C8B-B14F-4D97-AF65-F5344CB8AC3E}">
        <p14:creationId xmlns:p14="http://schemas.microsoft.com/office/powerpoint/2010/main" val="48412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228600"/>
            <a:ext cx="8229600" cy="812800"/>
          </a:xfrm>
        </p:spPr>
        <p:txBody>
          <a:bodyPr/>
          <a:lstStyle/>
          <a:p>
            <a:pPr algn="ctr"/>
            <a:r>
              <a:rPr lang="en-US" sz="4400" dirty="0" smtClean="0"/>
              <a:t>Appendix</a:t>
            </a:r>
            <a:endParaRPr lang="en-US" sz="4400" dirty="0"/>
          </a:p>
        </p:txBody>
      </p:sp>
      <p:sp>
        <p:nvSpPr>
          <p:cNvPr id="7" name="Text Placeholder 6"/>
          <p:cNvSpPr>
            <a:spLocks noGrp="1"/>
          </p:cNvSpPr>
          <p:nvPr>
            <p:ph type="body" sz="quarter" idx="13"/>
          </p:nvPr>
        </p:nvSpPr>
        <p:spPr>
          <a:xfrm>
            <a:off x="352425" y="1447800"/>
            <a:ext cx="8385048" cy="4349496"/>
          </a:xfrm>
        </p:spPr>
        <p:txBody>
          <a:bodyPr anchor="ctr"/>
          <a:lstStyle/>
          <a:p>
            <a:pPr>
              <a:lnSpc>
                <a:spcPct val="150000"/>
              </a:lnSpc>
            </a:pPr>
            <a:r>
              <a:rPr lang="en-US" dirty="0" smtClean="0"/>
              <a:t>1. </a:t>
            </a:r>
            <a:r>
              <a:rPr lang="en-US" dirty="0" smtClean="0">
                <a:hlinkClick r:id="rId2"/>
              </a:rPr>
              <a:t>Vmware TOC Calculator</a:t>
            </a:r>
            <a:r>
              <a:rPr lang="en-US" dirty="0" smtClean="0"/>
              <a:t>: Source for On Premise Cost.</a:t>
            </a:r>
            <a:endParaRPr lang="en-US" dirty="0"/>
          </a:p>
          <a:p>
            <a:pPr>
              <a:lnSpc>
                <a:spcPct val="150000"/>
              </a:lnSpc>
            </a:pPr>
            <a:r>
              <a:rPr lang="en-US" dirty="0" smtClean="0"/>
              <a:t>2. </a:t>
            </a:r>
            <a:r>
              <a:rPr lang="en-US" dirty="0" smtClean="0">
                <a:hlinkClick r:id="rId3"/>
              </a:rPr>
              <a:t>Cloud vs On Premises</a:t>
            </a:r>
            <a:r>
              <a:rPr lang="en-US" dirty="0" smtClean="0"/>
              <a:t>: Source for cost difference between Public Cloud and On Premise</a:t>
            </a:r>
            <a:endParaRPr lang="en-US" dirty="0"/>
          </a:p>
        </p:txBody>
      </p:sp>
      <p:sp>
        <p:nvSpPr>
          <p:cNvPr id="8" name="TextBox 7"/>
          <p:cNvSpPr txBox="1"/>
          <p:nvPr/>
        </p:nvSpPr>
        <p:spPr>
          <a:xfrm>
            <a:off x="3179135" y="2434856"/>
            <a:ext cx="914400" cy="914400"/>
          </a:xfrm>
          <a:prstGeom prst="rect">
            <a:avLst/>
          </a:prstGeom>
          <a:noFill/>
        </p:spPr>
        <p:txBody>
          <a:bodyPr wrap="none" lIns="0" tIns="0" rIns="0" bIns="0" rtlCol="0">
            <a:noAutofit/>
          </a:bodyPr>
          <a:lstStyle/>
          <a:p>
            <a:pPr>
              <a:lnSpc>
                <a:spcPct val="90000"/>
              </a:lnSpc>
            </a:pPr>
            <a:endParaRPr lang="en-US" dirty="0" smtClean="0"/>
          </a:p>
        </p:txBody>
      </p:sp>
    </p:spTree>
    <p:extLst>
      <p:ext uri="{BB962C8B-B14F-4D97-AF65-F5344CB8AC3E}">
        <p14:creationId xmlns:p14="http://schemas.microsoft.com/office/powerpoint/2010/main" val="48393841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3962400"/>
          </a:xfrm>
        </p:spPr>
        <p:txBody>
          <a:bodyPr anchor="ctr"/>
          <a:lstStyle/>
          <a:p>
            <a:pPr marL="0" indent="0" algn="just">
              <a:lnSpc>
                <a:spcPct val="150000"/>
              </a:lnSpc>
              <a:buNone/>
            </a:pPr>
            <a:r>
              <a:rPr lang="en-US" sz="2400" b="1" i="1" dirty="0" smtClean="0"/>
              <a:t>Develop </a:t>
            </a:r>
            <a:r>
              <a:rPr lang="en-US" sz="2400" b="1" i="1" dirty="0"/>
              <a:t>a POC of Self-Driving </a:t>
            </a:r>
            <a:r>
              <a:rPr lang="en-US" sz="2400" b="1" i="1" dirty="0" smtClean="0"/>
              <a:t>Admin</a:t>
            </a:r>
            <a:endParaRPr lang="en-US" sz="2400" dirty="0" smtClean="0"/>
          </a:p>
          <a:p>
            <a:pPr lvl="1" algn="just">
              <a:lnSpc>
                <a:spcPct val="150000"/>
              </a:lnSpc>
              <a:buFont typeface="Arial" charset="0"/>
              <a:buChar char="•"/>
            </a:pPr>
            <a:r>
              <a:rPr lang="en-US" sz="2200" dirty="0" smtClean="0"/>
              <a:t>Determine whether we need to scale up or scale down </a:t>
            </a:r>
            <a:r>
              <a:rPr lang="en-US" sz="2200" dirty="0" smtClean="0"/>
              <a:t>resources </a:t>
            </a:r>
            <a:r>
              <a:rPr lang="en-US" sz="2200" dirty="0" smtClean="0"/>
              <a:t>for a VM by finding patterns in past usage and predicting future usage.</a:t>
            </a:r>
          </a:p>
          <a:p>
            <a:pPr lvl="1" algn="just">
              <a:lnSpc>
                <a:spcPct val="150000"/>
              </a:lnSpc>
              <a:buFont typeface="Arial" charset="0"/>
              <a:buChar char="•"/>
            </a:pPr>
            <a:r>
              <a:rPr lang="en-US" sz="2200" dirty="0" smtClean="0"/>
              <a:t>On the </a:t>
            </a:r>
            <a:r>
              <a:rPr lang="en-US" sz="2200" dirty="0" smtClean="0"/>
              <a:t>basis of scale </a:t>
            </a:r>
            <a:r>
              <a:rPr lang="en-US" sz="2200" dirty="0" smtClean="0"/>
              <a:t>up/down needs, find a cost optimized cloud configuration on public/private cloud.</a:t>
            </a:r>
          </a:p>
          <a:p>
            <a:pPr lvl="1" algn="just">
              <a:lnSpc>
                <a:spcPct val="150000"/>
              </a:lnSpc>
              <a:buFont typeface="Arial" charset="0"/>
              <a:buChar char="•"/>
            </a:pPr>
            <a:r>
              <a:rPr lang="en-US" sz="2200" dirty="0" smtClean="0"/>
              <a:t>Notify and facilitate action on the recommendation through a popular communication channel (Slack).</a:t>
            </a:r>
            <a:endParaRPr lang="en-US" dirty="0"/>
          </a:p>
        </p:txBody>
      </p:sp>
      <p:sp>
        <p:nvSpPr>
          <p:cNvPr id="3" name="Footer Placeholder 2"/>
          <p:cNvSpPr>
            <a:spLocks noGrp="1"/>
          </p:cNvSpPr>
          <p:nvPr>
            <p:ph type="ftr" sz="quarter" idx="11"/>
          </p:nvPr>
        </p:nvSpPr>
        <p:spPr/>
        <p:txBody>
          <a:bodyPr/>
          <a:lstStyle/>
          <a:p>
            <a:r>
              <a:rPr lang="en-US" smtClean="0">
                <a:solidFill>
                  <a:srgbClr val="717074">
                    <a:tint val="75000"/>
                  </a:srgbClr>
                </a:solidFill>
                <a:latin typeface="Arial"/>
              </a:rPr>
              <a:t>CONFIDENTIAL</a:t>
            </a:r>
            <a:endParaRPr lang="en-US" dirty="0">
              <a:solidFill>
                <a:srgbClr val="717074">
                  <a:tint val="75000"/>
                </a:srgbClr>
              </a:solidFill>
              <a:latin typeface="Arial"/>
            </a:endParaRPr>
          </a:p>
        </p:txBody>
      </p:sp>
      <p:sp>
        <p:nvSpPr>
          <p:cNvPr id="4" name="Slide Number Placeholder 3"/>
          <p:cNvSpPr>
            <a:spLocks noGrp="1"/>
          </p:cNvSpPr>
          <p:nvPr>
            <p:ph type="sldNum" sz="quarter" idx="12"/>
          </p:nvPr>
        </p:nvSpPr>
        <p:spPr/>
        <p:txBody>
          <a:bodyPr/>
          <a:lstStyle/>
          <a:p>
            <a:fld id="{6EA6D8CF-3CDE-4807-BCD2-C9F2B831AAA5}" type="slidenum">
              <a:rPr lang="en-US" smtClean="0">
                <a:solidFill>
                  <a:prstClr val="white"/>
                </a:solidFill>
                <a:latin typeface="Arial"/>
              </a:rPr>
              <a:pPr/>
              <a:t>2</a:t>
            </a:fld>
            <a:endParaRPr lang="en-US">
              <a:solidFill>
                <a:prstClr val="white"/>
              </a:solidFill>
              <a:latin typeface="Arial"/>
            </a:endParaRPr>
          </a:p>
        </p:txBody>
      </p:sp>
      <p:sp>
        <p:nvSpPr>
          <p:cNvPr id="5" name="Title 4"/>
          <p:cNvSpPr>
            <a:spLocks noGrp="1"/>
          </p:cNvSpPr>
          <p:nvPr>
            <p:ph type="title"/>
          </p:nvPr>
        </p:nvSpPr>
        <p:spPr/>
        <p:txBody>
          <a:bodyPr/>
          <a:lstStyle/>
          <a:p>
            <a:pPr algn="ctr"/>
            <a:r>
              <a:rPr lang="en-US" sz="4000" dirty="0" smtClean="0"/>
              <a:t>Our Goal</a:t>
            </a:r>
            <a:endParaRPr lang="en-US" sz="4000" dirty="0"/>
          </a:p>
        </p:txBody>
      </p:sp>
    </p:spTree>
    <p:extLst>
      <p:ext uri="{BB962C8B-B14F-4D97-AF65-F5344CB8AC3E}">
        <p14:creationId xmlns:p14="http://schemas.microsoft.com/office/powerpoint/2010/main" val="684423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Present your demo! </a:t>
            </a:r>
            <a:endParaRPr lang="en-US" dirty="0"/>
          </a:p>
        </p:txBody>
      </p:sp>
      <p:sp>
        <p:nvSpPr>
          <p:cNvPr id="3" name="Footer Placeholder 2"/>
          <p:cNvSpPr>
            <a:spLocks noGrp="1"/>
          </p:cNvSpPr>
          <p:nvPr>
            <p:ph type="ftr" sz="quarter" idx="11"/>
          </p:nvPr>
        </p:nvSpPr>
        <p:spPr/>
        <p:txBody>
          <a:bodyPr/>
          <a:lstStyle/>
          <a:p>
            <a:r>
              <a:rPr lang="en-US" smtClean="0">
                <a:solidFill>
                  <a:srgbClr val="717074">
                    <a:tint val="75000"/>
                  </a:srgbClr>
                </a:solidFill>
                <a:latin typeface="Arial"/>
              </a:rPr>
              <a:t>CONFIDENTIAL</a:t>
            </a:r>
            <a:endParaRPr lang="en-US" dirty="0">
              <a:solidFill>
                <a:srgbClr val="717074">
                  <a:tint val="75000"/>
                </a:srgbClr>
              </a:solidFill>
              <a:latin typeface="Arial"/>
            </a:endParaRPr>
          </a:p>
        </p:txBody>
      </p:sp>
      <p:sp>
        <p:nvSpPr>
          <p:cNvPr id="4" name="Slide Number Placeholder 3"/>
          <p:cNvSpPr>
            <a:spLocks noGrp="1"/>
          </p:cNvSpPr>
          <p:nvPr>
            <p:ph type="sldNum" sz="quarter" idx="12"/>
          </p:nvPr>
        </p:nvSpPr>
        <p:spPr/>
        <p:txBody>
          <a:bodyPr/>
          <a:lstStyle/>
          <a:p>
            <a:fld id="{6EA6D8CF-3CDE-4807-BCD2-C9F2B831AAA5}" type="slidenum">
              <a:rPr lang="en-US" smtClean="0">
                <a:solidFill>
                  <a:prstClr val="white"/>
                </a:solidFill>
                <a:latin typeface="Arial"/>
              </a:rPr>
              <a:pPr/>
              <a:t>3</a:t>
            </a:fld>
            <a:endParaRPr lang="en-US">
              <a:solidFill>
                <a:prstClr val="white"/>
              </a:solidFill>
              <a:latin typeface="Arial"/>
            </a:endParaRPr>
          </a:p>
        </p:txBody>
      </p:sp>
      <p:sp>
        <p:nvSpPr>
          <p:cNvPr id="5" name="Title 4"/>
          <p:cNvSpPr>
            <a:spLocks noGrp="1"/>
          </p:cNvSpPr>
          <p:nvPr>
            <p:ph type="title"/>
          </p:nvPr>
        </p:nvSpPr>
        <p:spPr/>
        <p:txBody>
          <a:bodyPr/>
          <a:lstStyle/>
          <a:p>
            <a:pPr algn="ctr"/>
            <a:r>
              <a:rPr lang="en-US" sz="4000" dirty="0" smtClean="0"/>
              <a:t>Demo</a:t>
            </a:r>
            <a:endParaRPr lang="en-US" sz="4000" dirty="0"/>
          </a:p>
        </p:txBody>
      </p:sp>
      <p:pic>
        <p:nvPicPr>
          <p:cNvPr id="7" name="final_demo.mov">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457200" y="1105382"/>
            <a:ext cx="8077200" cy="5035137"/>
          </a:xfrm>
        </p:spPr>
      </p:pic>
    </p:spTree>
    <p:extLst>
      <p:ext uri="{BB962C8B-B14F-4D97-AF65-F5344CB8AC3E}">
        <p14:creationId xmlns:p14="http://schemas.microsoft.com/office/powerpoint/2010/main" val="9331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2618" y="267544"/>
            <a:ext cx="8229600" cy="812800"/>
          </a:xfrm>
        </p:spPr>
        <p:txBody>
          <a:bodyPr/>
          <a:lstStyle/>
          <a:p>
            <a:pPr algn="ctr"/>
            <a:r>
              <a:rPr lang="en-US" sz="4000" dirty="0" smtClean="0"/>
              <a:t>Architecture </a:t>
            </a:r>
          </a:p>
        </p:txBody>
      </p:sp>
      <p:sp>
        <p:nvSpPr>
          <p:cNvPr id="3" name="Vertical Scroll 2"/>
          <p:cNvSpPr/>
          <p:nvPr/>
        </p:nvSpPr>
        <p:spPr>
          <a:xfrm>
            <a:off x="292922" y="2101288"/>
            <a:ext cx="1255491" cy="1056350"/>
          </a:xfrm>
          <a:prstGeom prst="verticalScroll">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Historic</a:t>
            </a:r>
          </a:p>
          <a:p>
            <a:pPr algn="ctr"/>
            <a:r>
              <a:rPr lang="en-US" dirty="0" smtClean="0"/>
              <a:t>Data</a:t>
            </a:r>
          </a:p>
        </p:txBody>
      </p:sp>
      <p:sp>
        <p:nvSpPr>
          <p:cNvPr id="5" name="Rounded Rectangle 4"/>
          <p:cNvSpPr/>
          <p:nvPr/>
        </p:nvSpPr>
        <p:spPr>
          <a:xfrm>
            <a:off x="2482768" y="1696174"/>
            <a:ext cx="2622632" cy="3043497"/>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Classification</a:t>
            </a:r>
          </a:p>
          <a:p>
            <a:pPr algn="ctr"/>
            <a:r>
              <a:rPr lang="en-US" sz="2400" b="1" dirty="0" smtClean="0"/>
              <a:t>Algorithm</a:t>
            </a:r>
          </a:p>
          <a:p>
            <a:pPr algn="ctr"/>
            <a:r>
              <a:rPr lang="en-US" dirty="0" smtClean="0"/>
              <a:t>Train and Predict</a:t>
            </a:r>
          </a:p>
        </p:txBody>
      </p:sp>
      <p:sp>
        <p:nvSpPr>
          <p:cNvPr id="7" name="Can 6"/>
          <p:cNvSpPr/>
          <p:nvPr/>
        </p:nvSpPr>
        <p:spPr>
          <a:xfrm>
            <a:off x="452618" y="4465256"/>
            <a:ext cx="914400" cy="1014071"/>
          </a:xfrm>
          <a:prstGeom prst="can">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p>
          <a:p>
            <a:pPr algn="ctr"/>
            <a:r>
              <a:rPr lang="en-US" dirty="0" smtClean="0"/>
              <a:t>Source</a:t>
            </a:r>
          </a:p>
        </p:txBody>
      </p:sp>
      <p:sp>
        <p:nvSpPr>
          <p:cNvPr id="10" name="Rounded Rectangle 9"/>
          <p:cNvSpPr/>
          <p:nvPr/>
        </p:nvSpPr>
        <p:spPr>
          <a:xfrm>
            <a:off x="2800349" y="3903563"/>
            <a:ext cx="1924050" cy="10729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Cloud </a:t>
            </a:r>
          </a:p>
          <a:p>
            <a:pPr algn="ctr"/>
            <a:r>
              <a:rPr lang="en-US" b="1" dirty="0" smtClean="0"/>
              <a:t>Optimizer</a:t>
            </a:r>
          </a:p>
        </p:txBody>
      </p:sp>
      <p:sp>
        <p:nvSpPr>
          <p:cNvPr id="12" name="TextBox 11"/>
          <p:cNvSpPr txBox="1"/>
          <p:nvPr/>
        </p:nvSpPr>
        <p:spPr>
          <a:xfrm>
            <a:off x="452618" y="1143000"/>
            <a:ext cx="914400" cy="914400"/>
          </a:xfrm>
          <a:prstGeom prst="rect">
            <a:avLst/>
          </a:prstGeom>
          <a:noFill/>
        </p:spPr>
        <p:txBody>
          <a:bodyPr wrap="none" lIns="0" tIns="0" rIns="0" bIns="0" rtlCol="0">
            <a:noAutofit/>
          </a:bodyPr>
          <a:lstStyle/>
          <a:p>
            <a:pPr>
              <a:lnSpc>
                <a:spcPct val="90000"/>
              </a:lnSpc>
            </a:pPr>
            <a:r>
              <a:rPr lang="en-US" dirty="0" smtClean="0"/>
              <a:t>Data handling</a:t>
            </a:r>
          </a:p>
        </p:txBody>
      </p:sp>
      <p:sp>
        <p:nvSpPr>
          <p:cNvPr id="13" name="TextBox 12"/>
          <p:cNvSpPr txBox="1"/>
          <p:nvPr/>
        </p:nvSpPr>
        <p:spPr>
          <a:xfrm>
            <a:off x="3086100" y="1143000"/>
            <a:ext cx="914400" cy="914400"/>
          </a:xfrm>
          <a:prstGeom prst="rect">
            <a:avLst/>
          </a:prstGeom>
          <a:noFill/>
        </p:spPr>
        <p:txBody>
          <a:bodyPr wrap="none" lIns="0" tIns="0" rIns="0" bIns="0" rtlCol="0">
            <a:noAutofit/>
          </a:bodyPr>
          <a:lstStyle/>
          <a:p>
            <a:pPr>
              <a:lnSpc>
                <a:spcPct val="90000"/>
              </a:lnSpc>
            </a:pPr>
            <a:r>
              <a:rPr lang="en-US" dirty="0" smtClean="0"/>
              <a:t>Decision Making</a:t>
            </a:r>
          </a:p>
        </p:txBody>
      </p:sp>
      <p:sp>
        <p:nvSpPr>
          <p:cNvPr id="15" name="TextBox 14"/>
          <p:cNvSpPr txBox="1"/>
          <p:nvPr/>
        </p:nvSpPr>
        <p:spPr>
          <a:xfrm>
            <a:off x="6210300" y="1143000"/>
            <a:ext cx="914400" cy="914400"/>
          </a:xfrm>
          <a:prstGeom prst="rect">
            <a:avLst/>
          </a:prstGeom>
          <a:noFill/>
        </p:spPr>
        <p:txBody>
          <a:bodyPr wrap="none" lIns="0" tIns="0" rIns="0" bIns="0" rtlCol="0">
            <a:noAutofit/>
          </a:bodyPr>
          <a:lstStyle/>
          <a:p>
            <a:pPr>
              <a:lnSpc>
                <a:spcPct val="90000"/>
              </a:lnSpc>
            </a:pPr>
            <a:r>
              <a:rPr lang="en-US" dirty="0" smtClean="0"/>
              <a:t>Take Action</a:t>
            </a:r>
          </a:p>
          <a:p>
            <a:pPr>
              <a:lnSpc>
                <a:spcPct val="90000"/>
              </a:lnSpc>
            </a:pPr>
            <a:endParaRPr lang="en-US" dirty="0" smtClean="0"/>
          </a:p>
        </p:txBody>
      </p:sp>
      <p:cxnSp>
        <p:nvCxnSpPr>
          <p:cNvPr id="19" name="Straight Connector 18"/>
          <p:cNvCxnSpPr/>
          <p:nvPr/>
        </p:nvCxnSpPr>
        <p:spPr>
          <a:xfrm>
            <a:off x="2286000" y="1295400"/>
            <a:ext cx="0" cy="4572000"/>
          </a:xfrm>
          <a:prstGeom prst="line">
            <a:avLst/>
          </a:prstGeom>
          <a:ln w="19050">
            <a:solidFill>
              <a:schemeClr val="bg2">
                <a:lumMod val="60000"/>
                <a:lumOff val="4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62600" y="1447800"/>
            <a:ext cx="0" cy="4419600"/>
          </a:xfrm>
          <a:prstGeom prst="line">
            <a:avLst/>
          </a:prstGeom>
          <a:ln w="19050">
            <a:solidFill>
              <a:schemeClr val="bg2">
                <a:lumMod val="60000"/>
                <a:lumOff val="4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Snip and Round Single Corner Rectangle 24"/>
          <p:cNvSpPr/>
          <p:nvPr/>
        </p:nvSpPr>
        <p:spPr>
          <a:xfrm>
            <a:off x="6438900" y="4031527"/>
            <a:ext cx="1104900" cy="1447800"/>
          </a:xfrm>
          <a:prstGeom prst="snip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Updatepolicy</a:t>
            </a:r>
            <a:endParaRPr lang="en-US" dirty="0" smtClean="0"/>
          </a:p>
        </p:txBody>
      </p:sp>
      <p:sp>
        <p:nvSpPr>
          <p:cNvPr id="30" name="Rectangle 29"/>
          <p:cNvSpPr/>
          <p:nvPr/>
        </p:nvSpPr>
        <p:spPr>
          <a:xfrm>
            <a:off x="6210300" y="2126527"/>
            <a:ext cx="1562100" cy="921473"/>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Slack Interface</a:t>
            </a:r>
          </a:p>
        </p:txBody>
      </p:sp>
      <p:cxnSp>
        <p:nvCxnSpPr>
          <p:cNvPr id="42" name="Straight Arrow Connector 41"/>
          <p:cNvCxnSpPr/>
          <p:nvPr/>
        </p:nvCxnSpPr>
        <p:spPr>
          <a:xfrm>
            <a:off x="5105400" y="2634286"/>
            <a:ext cx="1104900" cy="0"/>
          </a:xfrm>
          <a:prstGeom prst="straightConnector1">
            <a:avLst/>
          </a:prstGeom>
          <a:ln w="19050">
            <a:solidFill>
              <a:schemeClr val="tx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0" idx="2"/>
            <a:endCxn id="25" idx="3"/>
          </p:cNvCxnSpPr>
          <p:nvPr/>
        </p:nvCxnSpPr>
        <p:spPr>
          <a:xfrm>
            <a:off x="6991350" y="3048000"/>
            <a:ext cx="0" cy="983527"/>
          </a:xfrm>
          <a:prstGeom prst="straightConnector1">
            <a:avLst/>
          </a:prstGeom>
          <a:ln w="19050">
            <a:solidFill>
              <a:schemeClr val="tx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1367018" y="5257800"/>
            <a:ext cx="5071882" cy="0"/>
          </a:xfrm>
          <a:prstGeom prst="straightConnector1">
            <a:avLst/>
          </a:prstGeom>
          <a:ln w="19050">
            <a:solidFill>
              <a:schemeClr val="tx2"/>
            </a:solidFill>
            <a:prstDash val="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909818" y="3182877"/>
            <a:ext cx="1" cy="1257140"/>
          </a:xfrm>
          <a:prstGeom prst="straightConnector1">
            <a:avLst/>
          </a:prstGeom>
          <a:ln w="19050">
            <a:solidFill>
              <a:schemeClr val="tx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 idx="3"/>
          </p:cNvCxnSpPr>
          <p:nvPr/>
        </p:nvCxnSpPr>
        <p:spPr>
          <a:xfrm>
            <a:off x="1416369" y="2629463"/>
            <a:ext cx="1066399" cy="0"/>
          </a:xfrm>
          <a:prstGeom prst="straightConnector1">
            <a:avLst/>
          </a:prstGeom>
          <a:ln w="19050">
            <a:solidFill>
              <a:schemeClr val="tx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527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a:lnSpc>
                <a:spcPct val="100000"/>
              </a:lnSpc>
            </a:pPr>
            <a:r>
              <a:rPr lang="en-US" sz="2400" b="1" dirty="0" smtClean="0"/>
              <a:t>Data </a:t>
            </a:r>
            <a:endParaRPr lang="en-US" b="1" dirty="0" smtClean="0"/>
          </a:p>
          <a:p>
            <a:pPr lvl="1">
              <a:lnSpc>
                <a:spcPct val="100000"/>
              </a:lnSpc>
            </a:pPr>
            <a:r>
              <a:rPr lang="en-US" dirty="0" smtClean="0"/>
              <a:t>Generating training data and labels</a:t>
            </a:r>
          </a:p>
          <a:p>
            <a:pPr lvl="1">
              <a:lnSpc>
                <a:spcPct val="100000"/>
              </a:lnSpc>
            </a:pPr>
            <a:r>
              <a:rPr lang="en-US" dirty="0"/>
              <a:t>M</a:t>
            </a:r>
            <a:r>
              <a:rPr lang="en-US" dirty="0" smtClean="0"/>
              <a:t>ocking test data</a:t>
            </a:r>
          </a:p>
          <a:p>
            <a:pPr lvl="1">
              <a:lnSpc>
                <a:spcPct val="100000"/>
              </a:lnSpc>
            </a:pPr>
            <a:r>
              <a:rPr lang="en-US" dirty="0"/>
              <a:t>P</a:t>
            </a:r>
            <a:r>
              <a:rPr lang="en-US" dirty="0" smtClean="0"/>
              <a:t>re-processing for Classification </a:t>
            </a:r>
          </a:p>
          <a:p>
            <a:pPr>
              <a:lnSpc>
                <a:spcPct val="100000"/>
              </a:lnSpc>
            </a:pPr>
            <a:r>
              <a:rPr lang="en-US" sz="2400" b="1" dirty="0" smtClean="0"/>
              <a:t>Classification</a:t>
            </a:r>
            <a:endParaRPr lang="en-US" b="1" dirty="0"/>
          </a:p>
          <a:p>
            <a:pPr lvl="1">
              <a:lnSpc>
                <a:spcPct val="100000"/>
              </a:lnSpc>
            </a:pPr>
            <a:r>
              <a:rPr lang="en-US" dirty="0" smtClean="0"/>
              <a:t>Selecting the optimal classification algorithm</a:t>
            </a:r>
          </a:p>
          <a:p>
            <a:pPr lvl="1">
              <a:lnSpc>
                <a:spcPct val="100000"/>
              </a:lnSpc>
            </a:pPr>
            <a:r>
              <a:rPr lang="en-US" dirty="0" smtClean="0"/>
              <a:t>Resource allocation logic</a:t>
            </a:r>
            <a:endParaRPr lang="en-US" dirty="0"/>
          </a:p>
          <a:p>
            <a:pPr>
              <a:lnSpc>
                <a:spcPct val="100000"/>
              </a:lnSpc>
            </a:pPr>
            <a:r>
              <a:rPr lang="en-US" sz="2400" b="1" dirty="0" smtClean="0"/>
              <a:t>Slack</a:t>
            </a:r>
            <a:endParaRPr lang="en-US" b="1" dirty="0"/>
          </a:p>
          <a:p>
            <a:pPr lvl="1">
              <a:lnSpc>
                <a:spcPct val="100000"/>
              </a:lnSpc>
            </a:pPr>
            <a:r>
              <a:rPr lang="en-US" dirty="0" smtClean="0"/>
              <a:t>Create an interactive notification , technology ramp up</a:t>
            </a:r>
          </a:p>
        </p:txBody>
      </p:sp>
      <p:sp>
        <p:nvSpPr>
          <p:cNvPr id="3" name="Footer Placeholder 2"/>
          <p:cNvSpPr>
            <a:spLocks noGrp="1"/>
          </p:cNvSpPr>
          <p:nvPr>
            <p:ph type="ftr" sz="quarter" idx="11"/>
          </p:nvPr>
        </p:nvSpPr>
        <p:spPr/>
        <p:txBody>
          <a:bodyPr/>
          <a:lstStyle/>
          <a:p>
            <a:r>
              <a:rPr lang="en-US" smtClean="0">
                <a:solidFill>
                  <a:srgbClr val="717074">
                    <a:tint val="75000"/>
                  </a:srgbClr>
                </a:solidFill>
                <a:latin typeface="Arial"/>
              </a:rPr>
              <a:t>CONFIDENTIAL</a:t>
            </a:r>
            <a:endParaRPr lang="en-US" dirty="0">
              <a:solidFill>
                <a:srgbClr val="717074">
                  <a:tint val="75000"/>
                </a:srgbClr>
              </a:solidFill>
              <a:latin typeface="Arial"/>
            </a:endParaRPr>
          </a:p>
        </p:txBody>
      </p:sp>
      <p:sp>
        <p:nvSpPr>
          <p:cNvPr id="4" name="Slide Number Placeholder 3"/>
          <p:cNvSpPr>
            <a:spLocks noGrp="1"/>
          </p:cNvSpPr>
          <p:nvPr>
            <p:ph type="sldNum" sz="quarter" idx="12"/>
          </p:nvPr>
        </p:nvSpPr>
        <p:spPr/>
        <p:txBody>
          <a:bodyPr/>
          <a:lstStyle/>
          <a:p>
            <a:fld id="{6EA6D8CF-3CDE-4807-BCD2-C9F2B831AAA5}" type="slidenum">
              <a:rPr lang="en-US" smtClean="0">
                <a:solidFill>
                  <a:prstClr val="white"/>
                </a:solidFill>
                <a:latin typeface="Arial"/>
              </a:rPr>
              <a:pPr/>
              <a:t>5</a:t>
            </a:fld>
            <a:endParaRPr lang="en-US">
              <a:solidFill>
                <a:prstClr val="white"/>
              </a:solidFill>
              <a:latin typeface="Arial"/>
            </a:endParaRPr>
          </a:p>
        </p:txBody>
      </p:sp>
      <p:sp>
        <p:nvSpPr>
          <p:cNvPr id="5" name="Title 4"/>
          <p:cNvSpPr>
            <a:spLocks noGrp="1"/>
          </p:cNvSpPr>
          <p:nvPr>
            <p:ph type="title"/>
          </p:nvPr>
        </p:nvSpPr>
        <p:spPr/>
        <p:txBody>
          <a:bodyPr/>
          <a:lstStyle/>
          <a:p>
            <a:pPr algn="ctr"/>
            <a:r>
              <a:rPr lang="en-US" sz="4000" dirty="0" smtClean="0"/>
              <a:t>Challenges</a:t>
            </a:r>
            <a:endParaRPr lang="en-US" sz="4000" dirty="0"/>
          </a:p>
        </p:txBody>
      </p:sp>
    </p:spTree>
    <p:extLst>
      <p:ext uri="{BB962C8B-B14F-4D97-AF65-F5344CB8AC3E}">
        <p14:creationId xmlns:p14="http://schemas.microsoft.com/office/powerpoint/2010/main" val="4097982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solidFill>
                  <a:srgbClr val="717074">
                    <a:tint val="75000"/>
                  </a:srgbClr>
                </a:solidFill>
                <a:latin typeface="Arial"/>
              </a:rPr>
              <a:t>CONFIDENTIAL</a:t>
            </a:r>
            <a:endParaRPr lang="en-US" dirty="0">
              <a:solidFill>
                <a:srgbClr val="717074">
                  <a:tint val="75000"/>
                </a:srgbClr>
              </a:solidFill>
              <a:latin typeface="Arial"/>
            </a:endParaRPr>
          </a:p>
        </p:txBody>
      </p:sp>
      <p:sp>
        <p:nvSpPr>
          <p:cNvPr id="4" name="Slide Number Placeholder 3"/>
          <p:cNvSpPr>
            <a:spLocks noGrp="1"/>
          </p:cNvSpPr>
          <p:nvPr>
            <p:ph type="sldNum" sz="quarter" idx="12"/>
          </p:nvPr>
        </p:nvSpPr>
        <p:spPr/>
        <p:txBody>
          <a:bodyPr/>
          <a:lstStyle/>
          <a:p>
            <a:fld id="{6EA6D8CF-3CDE-4807-BCD2-C9F2B831AAA5}" type="slidenum">
              <a:rPr lang="en-US" smtClean="0">
                <a:solidFill>
                  <a:prstClr val="white"/>
                </a:solidFill>
                <a:latin typeface="Arial"/>
              </a:rPr>
              <a:pPr/>
              <a:t>6</a:t>
            </a:fld>
            <a:endParaRPr lang="en-US">
              <a:solidFill>
                <a:prstClr val="white"/>
              </a:solidFill>
              <a:latin typeface="Arial"/>
            </a:endParaRPr>
          </a:p>
        </p:txBody>
      </p:sp>
      <p:sp>
        <p:nvSpPr>
          <p:cNvPr id="5" name="Title 4"/>
          <p:cNvSpPr>
            <a:spLocks noGrp="1"/>
          </p:cNvSpPr>
          <p:nvPr>
            <p:ph type="title"/>
          </p:nvPr>
        </p:nvSpPr>
        <p:spPr/>
        <p:txBody>
          <a:bodyPr/>
          <a:lstStyle/>
          <a:p>
            <a:r>
              <a:rPr lang="en-US" sz="4000" dirty="0" smtClean="0"/>
              <a:t>	Opportunity ($$$)</a:t>
            </a:r>
            <a:endParaRPr lang="en-US" sz="4000" dirty="0"/>
          </a:p>
        </p:txBody>
      </p:sp>
      <p:sp>
        <p:nvSpPr>
          <p:cNvPr id="7" name="TextBox 6"/>
          <p:cNvSpPr txBox="1"/>
          <p:nvPr/>
        </p:nvSpPr>
        <p:spPr>
          <a:xfrm>
            <a:off x="2060294" y="3009418"/>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8" name="Cloud 7"/>
          <p:cNvSpPr/>
          <p:nvPr/>
        </p:nvSpPr>
        <p:spPr>
          <a:xfrm>
            <a:off x="454306" y="2306979"/>
            <a:ext cx="3200400" cy="2286482"/>
          </a:xfrm>
          <a:prstGeom prst="cloud">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smtClean="0"/>
              <a:t>Savings with </a:t>
            </a:r>
            <a:r>
              <a:rPr lang="en-US" sz="2000" dirty="0" err="1" smtClean="0"/>
              <a:t>vSDA</a:t>
            </a:r>
            <a:endParaRPr lang="en-US" sz="2000" dirty="0" smtClean="0"/>
          </a:p>
          <a:p>
            <a:pPr algn="ctr"/>
            <a:r>
              <a:rPr lang="en-US" sz="2000" dirty="0" smtClean="0"/>
              <a:t>Period to Period</a:t>
            </a:r>
          </a:p>
          <a:p>
            <a:pPr algn="ctr"/>
            <a:r>
              <a:rPr lang="en-US" sz="2000" dirty="0" smtClean="0"/>
              <a:t>25-30%</a:t>
            </a:r>
          </a:p>
        </p:txBody>
      </p:sp>
      <p:sp>
        <p:nvSpPr>
          <p:cNvPr id="10" name="Cloud 9"/>
          <p:cNvSpPr/>
          <p:nvPr/>
        </p:nvSpPr>
        <p:spPr>
          <a:xfrm>
            <a:off x="4953000" y="2243358"/>
            <a:ext cx="3505200" cy="2481042"/>
          </a:xfrm>
          <a:prstGeom prst="cloud">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Over 3 Years</a:t>
            </a:r>
          </a:p>
          <a:p>
            <a:pPr algn="ctr"/>
            <a:r>
              <a:rPr lang="en-US" dirty="0"/>
              <a:t>5</a:t>
            </a:r>
            <a:r>
              <a:rPr lang="en-US" dirty="0" smtClean="0"/>
              <a:t>, 000 VMs</a:t>
            </a:r>
          </a:p>
          <a:p>
            <a:pPr algn="ctr"/>
            <a:r>
              <a:rPr lang="en-US" dirty="0" err="1" smtClean="0"/>
              <a:t>OnPrem</a:t>
            </a:r>
            <a:r>
              <a:rPr lang="en-US" dirty="0" smtClean="0"/>
              <a:t> : $27M*</a:t>
            </a:r>
          </a:p>
          <a:p>
            <a:pPr algn="ctr"/>
            <a:r>
              <a:rPr lang="en-US" dirty="0"/>
              <a:t>w</a:t>
            </a:r>
            <a:r>
              <a:rPr lang="en-US" dirty="0" smtClean="0"/>
              <a:t>ith </a:t>
            </a:r>
            <a:r>
              <a:rPr lang="en-US" dirty="0" err="1" smtClean="0"/>
              <a:t>vSDA</a:t>
            </a:r>
            <a:r>
              <a:rPr lang="en-US" dirty="0" smtClean="0"/>
              <a:t> : $21M*</a:t>
            </a:r>
          </a:p>
        </p:txBody>
      </p:sp>
      <p:sp>
        <p:nvSpPr>
          <p:cNvPr id="11" name="Right Arrow 10"/>
          <p:cNvSpPr/>
          <p:nvPr/>
        </p:nvSpPr>
        <p:spPr>
          <a:xfrm>
            <a:off x="3654706" y="3352800"/>
            <a:ext cx="1298294" cy="123222"/>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429791"/>
            <a:ext cx="2115273" cy="1410182"/>
          </a:xfrm>
          <a:prstGeom prst="rect">
            <a:avLst/>
          </a:prstGeom>
        </p:spPr>
      </p:pic>
      <p:sp>
        <p:nvSpPr>
          <p:cNvPr id="6" name="Folded Corner 5"/>
          <p:cNvSpPr/>
          <p:nvPr/>
        </p:nvSpPr>
        <p:spPr>
          <a:xfrm>
            <a:off x="1066800" y="5486400"/>
            <a:ext cx="6477000" cy="533400"/>
          </a:xfrm>
          <a:prstGeom prst="foldedCorner">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Over 3 years save ~$6M*!!!</a:t>
            </a:r>
          </a:p>
        </p:txBody>
      </p:sp>
      <p:sp>
        <p:nvSpPr>
          <p:cNvPr id="9" name="TextBox 8"/>
          <p:cNvSpPr txBox="1"/>
          <p:nvPr/>
        </p:nvSpPr>
        <p:spPr>
          <a:xfrm>
            <a:off x="3854370" y="6609144"/>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3" name="TextBox 12"/>
          <p:cNvSpPr txBox="1"/>
          <p:nvPr/>
        </p:nvSpPr>
        <p:spPr>
          <a:xfrm>
            <a:off x="2766348" y="6504972"/>
            <a:ext cx="2948651" cy="122177"/>
          </a:xfrm>
          <a:prstGeom prst="rect">
            <a:avLst/>
          </a:prstGeom>
          <a:noFill/>
        </p:spPr>
        <p:txBody>
          <a:bodyPr wrap="none" lIns="0" tIns="0" rIns="0" bIns="0" rtlCol="0">
            <a:noAutofit/>
          </a:bodyPr>
          <a:lstStyle/>
          <a:p>
            <a:pPr>
              <a:lnSpc>
                <a:spcPct val="90000"/>
              </a:lnSpc>
            </a:pPr>
            <a:r>
              <a:rPr lang="en-US" sz="1000" dirty="0" smtClean="0"/>
              <a:t>* Figure based on rudimentary market analysis</a:t>
            </a:r>
          </a:p>
        </p:txBody>
      </p:sp>
    </p:spTree>
    <p:extLst>
      <p:ext uri="{BB962C8B-B14F-4D97-AF65-F5344CB8AC3E}">
        <p14:creationId xmlns:p14="http://schemas.microsoft.com/office/powerpoint/2010/main" val="85494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a:lnSpc>
                <a:spcPct val="100000"/>
              </a:lnSpc>
            </a:pPr>
            <a:r>
              <a:rPr lang="en-US" dirty="0" smtClean="0"/>
              <a:t>Improve on domain knowledge by interacting with </a:t>
            </a:r>
            <a:r>
              <a:rPr lang="en-US" dirty="0" smtClean="0"/>
              <a:t>customers, etc.</a:t>
            </a:r>
            <a:endParaRPr lang="en-US" dirty="0" smtClean="0"/>
          </a:p>
          <a:p>
            <a:pPr>
              <a:lnSpc>
                <a:spcPct val="100000"/>
              </a:lnSpc>
            </a:pPr>
            <a:r>
              <a:rPr lang="en-US" dirty="0" smtClean="0"/>
              <a:t>Holistic development of the application (better understanding </a:t>
            </a:r>
            <a:r>
              <a:rPr lang="en-US" dirty="0" smtClean="0"/>
              <a:t>of data</a:t>
            </a:r>
            <a:r>
              <a:rPr lang="en-US" dirty="0" smtClean="0"/>
              <a:t>, better algorithms and decision making logic, self healing etc.)</a:t>
            </a:r>
          </a:p>
          <a:p>
            <a:pPr>
              <a:lnSpc>
                <a:spcPct val="100000"/>
              </a:lnSpc>
            </a:pPr>
            <a:r>
              <a:rPr lang="en-US" dirty="0" smtClean="0"/>
              <a:t>Roadshow for the POC within </a:t>
            </a:r>
            <a:r>
              <a:rPr lang="en-US" dirty="0" err="1" smtClean="0"/>
              <a:t>Vmware</a:t>
            </a:r>
            <a:r>
              <a:rPr lang="en-US" dirty="0" smtClean="0"/>
              <a:t>.</a:t>
            </a:r>
            <a:endParaRPr lang="en-US" dirty="0" smtClean="0"/>
          </a:p>
          <a:p>
            <a:pPr>
              <a:lnSpc>
                <a:spcPct val="100000"/>
              </a:lnSpc>
            </a:pPr>
            <a:r>
              <a:rPr lang="en-US" dirty="0" smtClean="0"/>
              <a:t>Find prospective products to integrate with. ( </a:t>
            </a:r>
            <a:r>
              <a:rPr lang="en-US" dirty="0" err="1" smtClean="0"/>
              <a:t>eg</a:t>
            </a:r>
            <a:r>
              <a:rPr lang="en-US" dirty="0" smtClean="0"/>
              <a:t>. </a:t>
            </a:r>
            <a:r>
              <a:rPr lang="en-US" dirty="0" err="1" smtClean="0"/>
              <a:t>vROPS</a:t>
            </a:r>
            <a:r>
              <a:rPr lang="en-US" dirty="0" smtClean="0"/>
              <a:t>, SDDC-</a:t>
            </a:r>
            <a:r>
              <a:rPr lang="en-US" dirty="0" err="1" smtClean="0"/>
              <a:t>aaS</a:t>
            </a:r>
            <a:r>
              <a:rPr lang="en-US" dirty="0" smtClean="0"/>
              <a:t> )</a:t>
            </a:r>
          </a:p>
          <a:p>
            <a:pPr>
              <a:lnSpc>
                <a:spcPct val="100000"/>
              </a:lnSpc>
            </a:pPr>
            <a:r>
              <a:rPr lang="en-US" dirty="0" smtClean="0"/>
              <a:t>Partner with internal stakeholders to validate POC and measure cost-effectiveness.</a:t>
            </a:r>
          </a:p>
          <a:p>
            <a:pPr>
              <a:lnSpc>
                <a:spcPct val="100000"/>
              </a:lnSpc>
            </a:pPr>
            <a:r>
              <a:rPr lang="en-US" dirty="0" smtClean="0"/>
              <a:t>Chart a business plan for the product.</a:t>
            </a:r>
          </a:p>
        </p:txBody>
      </p:sp>
      <p:sp>
        <p:nvSpPr>
          <p:cNvPr id="3" name="Footer Placeholder 2"/>
          <p:cNvSpPr>
            <a:spLocks noGrp="1"/>
          </p:cNvSpPr>
          <p:nvPr>
            <p:ph type="ftr" sz="quarter" idx="11"/>
          </p:nvPr>
        </p:nvSpPr>
        <p:spPr/>
        <p:txBody>
          <a:bodyPr/>
          <a:lstStyle/>
          <a:p>
            <a:r>
              <a:rPr lang="en-US" dirty="0" smtClean="0">
                <a:solidFill>
                  <a:srgbClr val="717074">
                    <a:tint val="75000"/>
                  </a:srgbClr>
                </a:solidFill>
                <a:latin typeface="Arial"/>
              </a:rPr>
              <a:t>CONFIDENTIAL</a:t>
            </a:r>
            <a:endParaRPr lang="en-US" dirty="0">
              <a:solidFill>
                <a:srgbClr val="717074">
                  <a:tint val="75000"/>
                </a:srgbClr>
              </a:solidFill>
              <a:latin typeface="Arial"/>
            </a:endParaRPr>
          </a:p>
        </p:txBody>
      </p:sp>
      <p:sp>
        <p:nvSpPr>
          <p:cNvPr id="4" name="Slide Number Placeholder 3"/>
          <p:cNvSpPr>
            <a:spLocks noGrp="1"/>
          </p:cNvSpPr>
          <p:nvPr>
            <p:ph type="sldNum" sz="quarter" idx="12"/>
          </p:nvPr>
        </p:nvSpPr>
        <p:spPr/>
        <p:txBody>
          <a:bodyPr/>
          <a:lstStyle/>
          <a:p>
            <a:fld id="{6EA6D8CF-3CDE-4807-BCD2-C9F2B831AAA5}" type="slidenum">
              <a:rPr lang="en-US" smtClean="0">
                <a:solidFill>
                  <a:prstClr val="white"/>
                </a:solidFill>
                <a:latin typeface="Arial"/>
              </a:rPr>
              <a:pPr/>
              <a:t>7</a:t>
            </a:fld>
            <a:endParaRPr lang="en-US">
              <a:solidFill>
                <a:prstClr val="white"/>
              </a:solidFill>
              <a:latin typeface="Arial"/>
            </a:endParaRPr>
          </a:p>
        </p:txBody>
      </p:sp>
      <p:sp>
        <p:nvSpPr>
          <p:cNvPr id="5" name="Title 4"/>
          <p:cNvSpPr>
            <a:spLocks noGrp="1"/>
          </p:cNvSpPr>
          <p:nvPr>
            <p:ph type="title"/>
          </p:nvPr>
        </p:nvSpPr>
        <p:spPr/>
        <p:txBody>
          <a:bodyPr/>
          <a:lstStyle/>
          <a:p>
            <a:pPr algn="ctr"/>
            <a:r>
              <a:rPr lang="en-US" sz="4400" dirty="0" smtClean="0"/>
              <a:t>Next Steps</a:t>
            </a:r>
            <a:endParaRPr lang="en-US" sz="4400" dirty="0"/>
          </a:p>
        </p:txBody>
      </p:sp>
    </p:spTree>
    <p:extLst>
      <p:ext uri="{BB962C8B-B14F-4D97-AF65-F5344CB8AC3E}">
        <p14:creationId xmlns:p14="http://schemas.microsoft.com/office/powerpoint/2010/main" val="959997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400" y="2895600"/>
            <a:ext cx="4572000" cy="1524000"/>
          </a:xfrm>
        </p:spPr>
        <p:txBody>
          <a:bodyPr/>
          <a:lstStyle/>
          <a:p>
            <a:pPr algn="just"/>
            <a:r>
              <a:rPr lang="en-US" sz="5400" dirty="0" smtClean="0"/>
              <a:t>Questions?</a:t>
            </a:r>
            <a:br>
              <a:rPr lang="en-US" sz="5400" dirty="0" smtClean="0"/>
            </a:br>
            <a:endParaRPr lang="en-US" sz="2800" dirty="0"/>
          </a:p>
        </p:txBody>
      </p:sp>
      <p:sp>
        <p:nvSpPr>
          <p:cNvPr id="8" name="Text Placeholder 7"/>
          <p:cNvSpPr>
            <a:spLocks noGrp="1"/>
          </p:cNvSpPr>
          <p:nvPr>
            <p:ph type="body" idx="1"/>
          </p:nvPr>
        </p:nvSpPr>
        <p:spPr>
          <a:xfrm>
            <a:off x="457200" y="3048000"/>
            <a:ext cx="4572000" cy="609600"/>
          </a:xfrm>
        </p:spPr>
        <p:txBody>
          <a:bodyPr/>
          <a:lstStyle/>
          <a:p>
            <a:r>
              <a:rPr lang="en-US" dirty="0" smtClean="0"/>
              <a:t> </a:t>
            </a:r>
            <a:endParaRPr lang="en-US" sz="2400" dirty="0"/>
          </a:p>
        </p:txBody>
      </p:sp>
      <p:sp>
        <p:nvSpPr>
          <p:cNvPr id="3" name="Footer Placeholder 2"/>
          <p:cNvSpPr>
            <a:spLocks noGrp="1"/>
          </p:cNvSpPr>
          <p:nvPr>
            <p:ph type="ftr" sz="quarter" idx="4294967295"/>
          </p:nvPr>
        </p:nvSpPr>
        <p:spPr>
          <a:xfrm>
            <a:off x="7162800" y="6464300"/>
            <a:ext cx="1981200" cy="165100"/>
          </a:xfrm>
        </p:spPr>
        <p:txBody>
          <a:bodyPr/>
          <a:lstStyle/>
          <a:p>
            <a:r>
              <a:rPr lang="en-US" smtClean="0">
                <a:solidFill>
                  <a:srgbClr val="717074">
                    <a:tint val="75000"/>
                  </a:srgbClr>
                </a:solidFill>
                <a:latin typeface="Arial"/>
              </a:rPr>
              <a:t>CONFIDENTIAL</a:t>
            </a:r>
            <a:endParaRPr lang="en-US" dirty="0">
              <a:solidFill>
                <a:srgbClr val="717074">
                  <a:tint val="75000"/>
                </a:srgbClr>
              </a:solidFill>
              <a:latin typeface="Arial"/>
            </a:endParaRPr>
          </a:p>
        </p:txBody>
      </p:sp>
      <p:sp>
        <p:nvSpPr>
          <p:cNvPr id="4" name="Slide Number Placeholder 3"/>
          <p:cNvSpPr>
            <a:spLocks noGrp="1"/>
          </p:cNvSpPr>
          <p:nvPr>
            <p:ph type="sldNum" sz="quarter" idx="4294967295"/>
          </p:nvPr>
        </p:nvSpPr>
        <p:spPr>
          <a:xfrm>
            <a:off x="8805863" y="6464300"/>
            <a:ext cx="338137" cy="149225"/>
          </a:xfrm>
        </p:spPr>
        <p:txBody>
          <a:bodyPr/>
          <a:lstStyle/>
          <a:p>
            <a:fld id="{6EA6D8CF-3CDE-4807-BCD2-C9F2B831AAA5}" type="slidenum">
              <a:rPr lang="en-US" smtClean="0">
                <a:solidFill>
                  <a:prstClr val="white"/>
                </a:solidFill>
                <a:latin typeface="Arial"/>
              </a:rPr>
              <a:pPr/>
              <a:t>8</a:t>
            </a:fld>
            <a:endParaRPr lang="en-US">
              <a:solidFill>
                <a:prstClr val="white"/>
              </a:solidFill>
              <a:latin typeface="Aria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66800"/>
            <a:ext cx="2282240" cy="1445419"/>
          </a:xfrm>
          <a:prstGeom prst="rect">
            <a:avLst/>
          </a:prstGeom>
        </p:spPr>
      </p:pic>
    </p:spTree>
    <p:extLst>
      <p:ext uri="{BB962C8B-B14F-4D97-AF65-F5344CB8AC3E}">
        <p14:creationId xmlns:p14="http://schemas.microsoft.com/office/powerpoint/2010/main" val="1772058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4572000" cy="1524000"/>
          </a:xfrm>
        </p:spPr>
        <p:txBody>
          <a:bodyPr/>
          <a:lstStyle/>
          <a:p>
            <a:pPr algn="ctr"/>
            <a:r>
              <a:rPr lang="en-US" sz="4800" dirty="0" smtClean="0"/>
              <a:t>Thank You !</a:t>
            </a:r>
            <a:endParaRPr lang="en-US" sz="4800" dirty="0"/>
          </a:p>
        </p:txBody>
      </p:sp>
      <p:sp>
        <p:nvSpPr>
          <p:cNvPr id="3" name="Text Placeholder 2"/>
          <p:cNvSpPr>
            <a:spLocks noGrp="1"/>
          </p:cNvSpPr>
          <p:nvPr>
            <p:ph type="body" idx="1"/>
          </p:nvPr>
        </p:nvSpPr>
        <p:spPr/>
        <p:txBody>
          <a:bodyPr/>
          <a:lstStyle/>
          <a:p>
            <a:r>
              <a:rPr lang="en-US" dirty="0" smtClean="0"/>
              <a:t> </a:t>
            </a:r>
            <a:endParaRPr lang="en-US" dirty="0"/>
          </a:p>
        </p:txBody>
      </p:sp>
      <p:pic>
        <p:nvPicPr>
          <p:cNvPr id="4" name="giph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2667000"/>
            <a:ext cx="3657600" cy="2057400"/>
          </a:xfrm>
          <a:prstGeom prst="rect">
            <a:avLst/>
          </a:prstGeom>
        </p:spPr>
      </p:pic>
    </p:spTree>
    <p:extLst>
      <p:ext uri="{BB962C8B-B14F-4D97-AF65-F5344CB8AC3E}">
        <p14:creationId xmlns:p14="http://schemas.microsoft.com/office/powerpoint/2010/main" val="84118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0" fill="hold" nodeType="withEffect">
                                  <p:stCondLst>
                                    <p:cond delay="0"/>
                                  </p:stCondLst>
                                  <p:childTnLst>
                                    <p:cmd type="call" cmd="playFrom(0.0)">
                                      <p:cBhvr>
                                        <p:cTn id="6" dur="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VMware_white_4x3">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155013</TotalTime>
  <Words>425</Words>
  <Application>Microsoft Macintosh PowerPoint</Application>
  <PresentationFormat>On-screen Show (4:3)</PresentationFormat>
  <Paragraphs>79</Paragraphs>
  <Slides>10</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Mangal</vt:lpstr>
      <vt:lpstr>Arial</vt:lpstr>
      <vt:lpstr>VMware_white_4x3</vt:lpstr>
      <vt:lpstr>vSDA – Self Driving Hybrid Cloud  Admin</vt:lpstr>
      <vt:lpstr>Our Goal</vt:lpstr>
      <vt:lpstr>Demo</vt:lpstr>
      <vt:lpstr>Architecture </vt:lpstr>
      <vt:lpstr>Challenges</vt:lpstr>
      <vt:lpstr> Opportunity ($$$)</vt:lpstr>
      <vt:lpstr>Next Steps</vt:lpstr>
      <vt:lpstr>Questions? </vt:lpstr>
      <vt:lpstr>Thank You !</vt:lpstr>
      <vt:lpstr>Appendix</vt:lpstr>
    </vt:vector>
  </TitlesOfParts>
  <Company>VMware, Inc.</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chuber</dc:creator>
  <cp:lastModifiedBy>Rijo Simon</cp:lastModifiedBy>
  <cp:revision>2993</cp:revision>
  <cp:lastPrinted>2014-12-08T23:02:15Z</cp:lastPrinted>
  <dcterms:created xsi:type="dcterms:W3CDTF">2011-02-25T00:07:52Z</dcterms:created>
  <dcterms:modified xsi:type="dcterms:W3CDTF">2017-07-21T16:44:37Z</dcterms:modified>
</cp:coreProperties>
</file>